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1790" y="389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9C8CC-D7B6-48D3-AA4C-5C0B81C7906D}" type="datetimeFigureOut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56639-FC74-424D-847E-11B519082E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2060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602038"/>
            <a:ext cx="6553200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38AA3B79-A082-4613-8F19-3CCEF0975DB3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6553200" cy="942614"/>
          </a:xfrm>
        </p:spPr>
        <p:txBody>
          <a:bodyPr anchor="b">
            <a:normAutofit/>
          </a:bodyPr>
          <a:lstStyle>
            <a:lvl1pPr algn="l">
              <a:defRPr sz="4400" b="0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6" name="직사각형 15"/>
          <p:cNvSpPr/>
          <p:nvPr userDrawn="1"/>
        </p:nvSpPr>
        <p:spPr>
          <a:xfrm>
            <a:off x="457200" y="0"/>
            <a:ext cx="14478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연결선 18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 userDrawn="1"/>
        </p:nvCxnSpPr>
        <p:spPr>
          <a:xfrm>
            <a:off x="0" y="659156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59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2612-25B7-433D-9126-26470F06597C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403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FB10C-F680-472D-AE66-C87407CCD6ED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57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362" y="145389"/>
            <a:ext cx="7886700" cy="625474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5286"/>
            <a:ext cx="7886700" cy="5377543"/>
          </a:xfrm>
        </p:spPr>
        <p:txBody>
          <a:bodyPr>
            <a:normAutofit/>
          </a:bodyPr>
          <a:lstStyle>
            <a:lvl1pPr>
              <a:defRPr sz="2400">
                <a:latin typeface="+mn-ea"/>
                <a:ea typeface="+mn-ea"/>
              </a:defRPr>
            </a:lvl1pPr>
            <a:lvl2pPr>
              <a:defRPr sz="2000">
                <a:latin typeface="+mn-ea"/>
                <a:ea typeface="+mn-ea"/>
              </a:defRPr>
            </a:lvl2pPr>
            <a:lvl3pPr>
              <a:defRPr sz="1800">
                <a:latin typeface="+mn-ea"/>
                <a:ea typeface="+mn-ea"/>
              </a:defRPr>
            </a:lvl3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77C1-F835-4F2E-AC44-9989A9835E12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155121" y="0"/>
            <a:ext cx="2612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0" y="653713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9410" b="-11124"/>
          <a:stretch/>
        </p:blipFill>
        <p:spPr>
          <a:xfrm>
            <a:off x="8120068" y="302800"/>
            <a:ext cx="974884" cy="304776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4844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CD3C-37D3-4F3D-B156-4E1660B8383A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263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447E-DD78-401D-8E40-5D53B4BA3D54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4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53B2-7CB4-45BD-AC89-B9D14B1EFC14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62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EFC7-DB4C-4D36-95F1-26F4E12D9935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68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F6E9-7007-4B86-B6BB-35CC12148F1F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21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5177-6BC1-43E0-A90F-121DC7FEFF7E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909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1B73-9B53-4F93-AFB5-9DFFA15B40F1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09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21229"/>
            <a:ext cx="7886700" cy="5055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48023"/>
            <a:ext cx="20574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F317-6C00-43DD-AAE1-67D8F013DD47}" type="datetime1">
              <a:rPr lang="ko-KR" altLang="en-US" smtClean="0"/>
              <a:t>2018-10-01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77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94113" y="2231571"/>
            <a:ext cx="6999515" cy="1278392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ko-KR" altLang="en-US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제목</a:t>
            </a:r>
            <a:r>
              <a:rPr lang="en-US" altLang="ko-KR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(30pt)</a:t>
            </a:r>
            <a: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</a:t>
            </a:r>
            <a:r>
              <a:rPr lang="ko-KR" altLang="en-US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부제</a:t>
            </a: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(25pt)</a:t>
            </a:r>
            <a:endParaRPr lang="ko-KR" altLang="en-US" sz="2500" b="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94112" y="4004810"/>
            <a:ext cx="6999515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1500" b="1" dirty="0" smtClean="0">
                <a:latin typeface="+mn-ea"/>
              </a:rPr>
              <a:t>제</a:t>
            </a:r>
            <a:r>
              <a:rPr lang="en-US" altLang="ko-KR" sz="1500" b="1" dirty="0" smtClean="0">
                <a:latin typeface="+mn-ea"/>
              </a:rPr>
              <a:t>1</a:t>
            </a:r>
            <a:r>
              <a:rPr lang="ko-KR" altLang="en-US" sz="1500" b="1" dirty="0" smtClean="0">
                <a:latin typeface="+mn-ea"/>
              </a:rPr>
              <a:t>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교수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smtClean="0">
                <a:latin typeface="+mn-ea"/>
              </a:rPr>
              <a:t>공동저자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강사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err="1" smtClean="0">
                <a:latin typeface="+mn-ea"/>
              </a:rPr>
              <a:t>교신저자</a:t>
            </a:r>
            <a:r>
              <a:rPr lang="ko-KR" altLang="en-US" sz="1500" b="1" dirty="0" smtClean="0">
                <a:latin typeface="+mn-ea"/>
              </a:rPr>
              <a:t>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대학원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박사과정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소속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및 직급을 반드시 표기해주시길 바랍니다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본 내용은 자료 제출시 삭제하세요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)</a:t>
            </a:r>
            <a:endParaRPr lang="ko-KR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086" y="468083"/>
            <a:ext cx="142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2018</a:t>
            </a:r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년도</a:t>
            </a:r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</a:p>
          <a:p>
            <a:pPr algn="dist"/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한국서비스경영학회 </a:t>
            </a:r>
            <a:endParaRPr lang="en-US" altLang="ko-KR" sz="1200" spc="-15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추계학술발표대회</a:t>
            </a:r>
            <a:endParaRPr lang="ko-KR" altLang="en-US" sz="1200" spc="-1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 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서론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이론적 배경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방법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결과 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자유롭게 작성하세요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b="1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dirty="0" smtClean="0"/>
              <a:t>2018 </a:t>
            </a:r>
            <a:r>
              <a:rPr lang="ko-KR" altLang="en-US" dirty="0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1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I. </a:t>
            </a:r>
            <a:r>
              <a:rPr lang="ko-KR" altLang="en-US" dirty="0" smtClean="0"/>
              <a:t>서론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II. </a:t>
            </a:r>
            <a:r>
              <a:rPr lang="ko-KR" altLang="en-US" dirty="0" smtClean="0"/>
              <a:t>이론적 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96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III. </a:t>
            </a:r>
            <a:r>
              <a:rPr lang="ko-KR" altLang="en-US" dirty="0" smtClean="0"/>
              <a:t>연구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6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IV. </a:t>
            </a:r>
            <a:r>
              <a:rPr lang="ko-KR" altLang="en-US" dirty="0" smtClean="0"/>
              <a:t>연구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49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V. 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ko-KR" smtClean="0"/>
              <a:t>2018 </a:t>
            </a:r>
            <a:r>
              <a:rPr lang="ko-KR" altLang="en-US" smtClean="0"/>
              <a:t>한국서비스경영학회 추계학술발표대회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3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3984171" cy="942614"/>
          </a:xfrm>
        </p:spPr>
        <p:txBody>
          <a:bodyPr/>
          <a:lstStyle/>
          <a:p>
            <a:r>
              <a:rPr lang="en-US" altLang="ko-KR" dirty="0" smtClean="0">
                <a:latin typeface="+mj-ea"/>
              </a:rPr>
              <a:t>THANK YOU</a:t>
            </a:r>
            <a:endParaRPr lang="ko-KR" altLang="en-US" dirty="0">
              <a:latin typeface="+mj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5000" y="3418112"/>
            <a:ext cx="3842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2018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년도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한국서비스경영학회 </a:t>
            </a:r>
            <a:r>
              <a:rPr lang="ko-KR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추계학술발표대회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39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청록색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사용자 지정 4">
      <a:majorFont>
        <a:latin typeface="Century Gothic"/>
        <a:ea typeface="HY견고딕"/>
        <a:cs typeface=""/>
      </a:majorFont>
      <a:minorFont>
        <a:latin typeface="Palatino Linotype"/>
        <a:ea typeface="HY중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128</Words>
  <Application>Microsoft Office PowerPoint</Application>
  <PresentationFormat>화면 슬라이드 쇼(4:3)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HY중고딕</vt:lpstr>
      <vt:lpstr>맑은 고딕</vt:lpstr>
      <vt:lpstr>Arial</vt:lpstr>
      <vt:lpstr>Century Gothic</vt:lpstr>
      <vt:lpstr>Palatino Linotype</vt:lpstr>
      <vt:lpstr>Office 테마</vt:lpstr>
      <vt:lpstr>논문 제목(30pt) :논문 부제(25pt)</vt:lpstr>
      <vt:lpstr>목 차</vt:lpstr>
      <vt:lpstr>I. 서론</vt:lpstr>
      <vt:lpstr>II. 이론적 배경</vt:lpstr>
      <vt:lpstr>III. 연구 방법</vt:lpstr>
      <vt:lpstr>IV. 연구 결과</vt:lpstr>
      <vt:lpstr>V. …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15</cp:revision>
  <dcterms:created xsi:type="dcterms:W3CDTF">2018-09-30T14:27:45Z</dcterms:created>
  <dcterms:modified xsi:type="dcterms:W3CDTF">2018-09-30T17:02:48Z</dcterms:modified>
</cp:coreProperties>
</file>