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72" autoAdjust="0"/>
    <p:restoredTop sz="94660"/>
  </p:normalViewPr>
  <p:slideViewPr>
    <p:cSldViewPr snapToGrid="0" showGuides="1">
      <p:cViewPr varScale="1">
        <p:scale>
          <a:sx n="109" d="100"/>
          <a:sy n="109" d="100"/>
        </p:scale>
        <p:origin x="102" y="19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65" d="100"/>
          <a:sy n="65" d="100"/>
        </p:scale>
        <p:origin x="3082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79C8CC-D7B6-48D3-AA4C-5C0B81C7906D}" type="datetimeFigureOut">
              <a:rPr lang="ko-KR" altLang="en-US" smtClean="0"/>
              <a:t>2019-05-02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256639-FC74-424D-847E-11B519082E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2060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3602038"/>
            <a:ext cx="6553200" cy="1655762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dirty="0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38AA3B79-A082-4613-8F19-3CCEF0975DB3}" type="datetime1">
              <a:rPr lang="ko-KR" altLang="en-US" smtClean="0"/>
              <a:t>2019-05-02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en-US" altLang="ko-KR" dirty="0" smtClean="0"/>
              <a:t>2019 </a:t>
            </a:r>
            <a:r>
              <a:rPr lang="ko-KR" altLang="en-US" dirty="0" smtClean="0"/>
              <a:t>한국서비스경영학회 하계학술발표대회</a:t>
            </a:r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fld id="{B97A9151-0214-45C6-BE24-2E35E7A63308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2567349"/>
            <a:ext cx="6553200" cy="942614"/>
          </a:xfrm>
        </p:spPr>
        <p:txBody>
          <a:bodyPr anchor="b">
            <a:normAutofit/>
          </a:bodyPr>
          <a:lstStyle>
            <a:lvl1pPr algn="l">
              <a:defRPr sz="4400" b="0"/>
            </a:lvl1pPr>
          </a:lstStyle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sp>
        <p:nvSpPr>
          <p:cNvPr id="16" name="직사각형 15"/>
          <p:cNvSpPr/>
          <p:nvPr userDrawn="1"/>
        </p:nvSpPr>
        <p:spPr>
          <a:xfrm>
            <a:off x="457200" y="0"/>
            <a:ext cx="14478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9" name="직선 연결선 18"/>
          <p:cNvCxnSpPr/>
          <p:nvPr userDrawn="1"/>
        </p:nvCxnSpPr>
        <p:spPr>
          <a:xfrm>
            <a:off x="0" y="761999"/>
            <a:ext cx="91440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 userDrawn="1"/>
        </p:nvCxnSpPr>
        <p:spPr>
          <a:xfrm>
            <a:off x="0" y="6591566"/>
            <a:ext cx="91440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55998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362" y="145389"/>
            <a:ext cx="7886700" cy="625474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25286"/>
            <a:ext cx="7886700" cy="5377543"/>
          </a:xfrm>
        </p:spPr>
        <p:txBody>
          <a:bodyPr>
            <a:normAutofit/>
          </a:bodyPr>
          <a:lstStyle>
            <a:lvl1pPr>
              <a:defRPr sz="2400">
                <a:latin typeface="+mn-ea"/>
                <a:ea typeface="+mn-ea"/>
              </a:defRPr>
            </a:lvl1pPr>
            <a:lvl2pPr>
              <a:defRPr sz="2000">
                <a:latin typeface="+mn-ea"/>
                <a:ea typeface="+mn-ea"/>
              </a:defRPr>
            </a:lvl2pPr>
            <a:lvl3pPr>
              <a:defRPr sz="1800">
                <a:latin typeface="+mn-ea"/>
                <a:ea typeface="+mn-ea"/>
              </a:defRPr>
            </a:lvl3pPr>
            <a:lvl4pPr>
              <a:defRPr sz="1600">
                <a:latin typeface="+mn-ea"/>
                <a:ea typeface="+mn-ea"/>
              </a:defRPr>
            </a:lvl4pPr>
            <a:lvl5pPr>
              <a:defRPr sz="1600">
                <a:latin typeface="+mn-ea"/>
                <a:ea typeface="+mn-ea"/>
              </a:defRPr>
            </a:lvl5pPr>
          </a:lstStyle>
          <a:p>
            <a:pPr lvl="0"/>
            <a:r>
              <a:rPr lang="ko-KR" altLang="en-US" dirty="0" smtClean="0"/>
              <a:t>마스터 텍스트 스타일 편집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777C1-F835-4F2E-AC44-9989A9835E12}" type="datetime1">
              <a:rPr lang="ko-KR" altLang="en-US" smtClean="0"/>
              <a:t>2019-05-02</a:t>
            </a:fld>
            <a:endParaRPr lang="ko-KR" altLang="en-US"/>
          </a:p>
        </p:txBody>
      </p:sp>
      <p:sp>
        <p:nvSpPr>
          <p:cNvPr id="9" name="직사각형 8"/>
          <p:cNvSpPr/>
          <p:nvPr userDrawn="1"/>
        </p:nvSpPr>
        <p:spPr>
          <a:xfrm>
            <a:off x="155121" y="0"/>
            <a:ext cx="261257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연결선 9"/>
          <p:cNvCxnSpPr/>
          <p:nvPr userDrawn="1"/>
        </p:nvCxnSpPr>
        <p:spPr>
          <a:xfrm>
            <a:off x="0" y="761999"/>
            <a:ext cx="91440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 userDrawn="1"/>
        </p:nvCxnSpPr>
        <p:spPr>
          <a:xfrm>
            <a:off x="0" y="6537136"/>
            <a:ext cx="91440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그림 1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59410" b="-11124"/>
          <a:stretch/>
        </p:blipFill>
        <p:spPr>
          <a:xfrm>
            <a:off x="8120068" y="302800"/>
            <a:ext cx="974884" cy="304776"/>
          </a:xfrm>
          <a:prstGeom prst="rect">
            <a:avLst/>
          </a:prstGeom>
        </p:spPr>
      </p:pic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31009" y="6548023"/>
            <a:ext cx="468000" cy="2496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97A9151-0214-45C6-BE24-2E35E7A63308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0640" y="6548023"/>
            <a:ext cx="3086100" cy="249655"/>
          </a:xfrm>
        </p:spPr>
        <p:txBody>
          <a:bodyPr/>
          <a:lstStyle>
            <a:lvl1pPr>
              <a:defRPr sz="1000"/>
            </a:lvl1pPr>
          </a:lstStyle>
          <a:p>
            <a:r>
              <a:rPr lang="en-US" altLang="ko-KR" dirty="0" smtClean="0"/>
              <a:t>2019 </a:t>
            </a:r>
            <a:r>
              <a:rPr lang="ko-KR" altLang="en-US" dirty="0" smtClean="0"/>
              <a:t>한국서비스경영학회 하계학술발표대회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248445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3CD3C-37D3-4F3D-B156-4E1660B8383A}" type="datetime1">
              <a:rPr lang="ko-KR" altLang="en-US" smtClean="0"/>
              <a:t>2019-05-02</a:t>
            </a:fld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9151-0214-45C6-BE24-2E35E7A63308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0640" y="6548023"/>
            <a:ext cx="3086100" cy="249655"/>
          </a:xfrm>
        </p:spPr>
        <p:txBody>
          <a:bodyPr/>
          <a:lstStyle>
            <a:lvl1pPr>
              <a:defRPr sz="1000"/>
            </a:lvl1pPr>
          </a:lstStyle>
          <a:p>
            <a:r>
              <a:rPr lang="en-US" altLang="ko-KR" dirty="0" smtClean="0"/>
              <a:t>2019 </a:t>
            </a:r>
            <a:r>
              <a:rPr lang="ko-KR" altLang="en-US" dirty="0" smtClean="0"/>
              <a:t>한국서비스경영학회 하계학술발표대회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412630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2447E-DD78-401D-8E40-5D53B4BA3D54}" type="datetime1">
              <a:rPr lang="ko-KR" altLang="en-US" smtClean="0"/>
              <a:t>2019-05-02</a:t>
            </a:fld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9151-0214-45C6-BE24-2E35E7A63308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0640" y="6548023"/>
            <a:ext cx="3086100" cy="249655"/>
          </a:xfrm>
        </p:spPr>
        <p:txBody>
          <a:bodyPr/>
          <a:lstStyle>
            <a:lvl1pPr>
              <a:defRPr sz="1000"/>
            </a:lvl1pPr>
          </a:lstStyle>
          <a:p>
            <a:r>
              <a:rPr lang="en-US" altLang="ko-KR" dirty="0" smtClean="0"/>
              <a:t>2019 </a:t>
            </a:r>
            <a:r>
              <a:rPr lang="ko-KR" altLang="en-US" dirty="0" smtClean="0"/>
              <a:t>한국서비스경영학회 하계학술발표대회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340844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653B2-7CB4-45BD-AC89-B9D14B1EFC14}" type="datetime1">
              <a:rPr lang="ko-KR" altLang="en-US" smtClean="0"/>
              <a:t>2019-05-02</a:t>
            </a:fld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9151-0214-45C6-BE24-2E35E7A63308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0640" y="6548023"/>
            <a:ext cx="3086100" cy="249655"/>
          </a:xfrm>
        </p:spPr>
        <p:txBody>
          <a:bodyPr/>
          <a:lstStyle>
            <a:lvl1pPr>
              <a:defRPr sz="1000"/>
            </a:lvl1pPr>
          </a:lstStyle>
          <a:p>
            <a:r>
              <a:rPr lang="en-US" altLang="ko-KR" dirty="0" smtClean="0"/>
              <a:t>2019 </a:t>
            </a:r>
            <a:r>
              <a:rPr lang="ko-KR" altLang="en-US" dirty="0" smtClean="0"/>
              <a:t>한국서비스경영학회 하계학술발표대회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85622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EFC7-DB4C-4D36-95F1-26F4E12D9935}" type="datetime1">
              <a:rPr lang="ko-KR" altLang="en-US" smtClean="0"/>
              <a:t>2019-05-02</a:t>
            </a:fld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9151-0214-45C6-BE24-2E35E7A63308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0640" y="6548023"/>
            <a:ext cx="3086100" cy="249655"/>
          </a:xfrm>
        </p:spPr>
        <p:txBody>
          <a:bodyPr/>
          <a:lstStyle>
            <a:lvl1pPr>
              <a:defRPr sz="1000"/>
            </a:lvl1pPr>
          </a:lstStyle>
          <a:p>
            <a:r>
              <a:rPr lang="en-US" altLang="ko-KR" dirty="0" smtClean="0"/>
              <a:t>2019 </a:t>
            </a:r>
            <a:r>
              <a:rPr lang="ko-KR" altLang="en-US" dirty="0" smtClean="0"/>
              <a:t>한국서비스경영학회 하계학술발표대회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38682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F6E9-7007-4B86-B6BB-35CC12148F1F}" type="datetime1">
              <a:rPr lang="ko-KR" altLang="en-US" smtClean="0"/>
              <a:t>2019-05-02</a:t>
            </a:fld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9151-0214-45C6-BE24-2E35E7A63308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0640" y="6548023"/>
            <a:ext cx="3086100" cy="249655"/>
          </a:xfrm>
        </p:spPr>
        <p:txBody>
          <a:bodyPr/>
          <a:lstStyle>
            <a:lvl1pPr>
              <a:defRPr sz="1000"/>
            </a:lvl1pPr>
          </a:lstStyle>
          <a:p>
            <a:r>
              <a:rPr lang="en-US" altLang="ko-KR" dirty="0" smtClean="0"/>
              <a:t>2019 </a:t>
            </a:r>
            <a:r>
              <a:rPr lang="ko-KR" altLang="en-US" dirty="0" smtClean="0"/>
              <a:t>한국서비스경영학회 하계학술발표대회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86211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25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121229"/>
            <a:ext cx="7886700" cy="5055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548023"/>
            <a:ext cx="2057400" cy="2496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DF317-6C00-43DD-AAE1-67D8F013DD47}" type="datetime1">
              <a:rPr lang="ko-KR" altLang="en-US" smtClean="0"/>
              <a:t>2019-05-02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30640" y="6548023"/>
            <a:ext cx="3086100" cy="2496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altLang="ko-KR" dirty="0" smtClean="0"/>
              <a:t>2019 </a:t>
            </a:r>
            <a:r>
              <a:rPr lang="ko-KR" altLang="en-US" dirty="0" smtClean="0"/>
              <a:t>한국서비스경영학회 하계학술발표대회</a:t>
            </a:r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31009" y="6548023"/>
            <a:ext cx="468000" cy="2496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97A9151-0214-45C6-BE24-2E35E7A6330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5774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000" b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894113" y="2231571"/>
            <a:ext cx="6999515" cy="1278392"/>
          </a:xfrm>
        </p:spPr>
        <p:txBody>
          <a:bodyPr anchor="ctr">
            <a:normAutofit/>
          </a:bodyPr>
          <a:lstStyle/>
          <a:p>
            <a:pPr algn="l">
              <a:lnSpc>
                <a:spcPct val="100000"/>
              </a:lnSpc>
            </a:pPr>
            <a:r>
              <a:rPr lang="ko-KR" altLang="en-US" sz="3000" b="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논문 제목</a:t>
            </a:r>
            <a:r>
              <a:rPr lang="en-US" altLang="ko-KR" sz="3000" b="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(30pt)</a:t>
            </a:r>
            <a:r>
              <a:rPr lang="en-US" altLang="ko-KR" b="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/>
            </a:r>
            <a:br>
              <a:rPr lang="en-US" altLang="ko-KR" b="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</a:br>
            <a:r>
              <a:rPr lang="en-US" altLang="ko-KR" sz="2500" b="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:</a:t>
            </a:r>
            <a:r>
              <a:rPr lang="ko-KR" altLang="en-US" sz="2500" b="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논문 부제</a:t>
            </a:r>
            <a:r>
              <a:rPr lang="en-US" altLang="ko-KR" sz="2500" b="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(25pt)</a:t>
            </a:r>
            <a:endParaRPr lang="ko-KR" altLang="en-US" sz="2500" b="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94112" y="4004810"/>
            <a:ext cx="6999515" cy="1655762"/>
          </a:xfrm>
        </p:spPr>
        <p:txBody>
          <a:bodyPr>
            <a:normAutofit/>
          </a:bodyPr>
          <a:lstStyle/>
          <a:p>
            <a:pPr algn="r"/>
            <a:r>
              <a:rPr lang="ko-KR" altLang="en-US" sz="1500" b="1" dirty="0" smtClean="0">
                <a:latin typeface="+mn-ea"/>
              </a:rPr>
              <a:t>제</a:t>
            </a:r>
            <a:r>
              <a:rPr lang="en-US" altLang="ko-KR" sz="1500" b="1" dirty="0" smtClean="0">
                <a:latin typeface="+mn-ea"/>
              </a:rPr>
              <a:t>1</a:t>
            </a:r>
            <a:r>
              <a:rPr lang="ko-KR" altLang="en-US" sz="1500" b="1" dirty="0" smtClean="0">
                <a:latin typeface="+mn-ea"/>
              </a:rPr>
              <a:t>저자 이름</a:t>
            </a:r>
            <a:r>
              <a:rPr lang="en-US" altLang="ko-KR" sz="1500" b="1" dirty="0" smtClean="0">
                <a:latin typeface="+mn-ea"/>
              </a:rPr>
              <a:t>(OO</a:t>
            </a:r>
            <a:r>
              <a:rPr lang="ko-KR" altLang="en-US" sz="1500" b="1" dirty="0" smtClean="0">
                <a:latin typeface="+mn-ea"/>
              </a:rPr>
              <a:t>대학교 </a:t>
            </a:r>
            <a:r>
              <a:rPr lang="en-US" altLang="ko-KR" sz="1500" b="1" dirty="0" smtClean="0">
                <a:latin typeface="+mn-ea"/>
              </a:rPr>
              <a:t>OO</a:t>
            </a:r>
            <a:r>
              <a:rPr lang="ko-KR" altLang="en-US" sz="1500" b="1" dirty="0" smtClean="0">
                <a:latin typeface="+mn-ea"/>
              </a:rPr>
              <a:t>학과 교수</a:t>
            </a:r>
            <a:r>
              <a:rPr lang="en-US" altLang="ko-KR" sz="1500" b="1" dirty="0" smtClean="0">
                <a:latin typeface="+mn-ea"/>
              </a:rPr>
              <a:t>)</a:t>
            </a:r>
          </a:p>
          <a:p>
            <a:pPr algn="r"/>
            <a:r>
              <a:rPr lang="ko-KR" altLang="en-US" sz="1500" b="1" dirty="0" smtClean="0">
                <a:latin typeface="+mn-ea"/>
              </a:rPr>
              <a:t>공동저자 이름</a:t>
            </a:r>
            <a:r>
              <a:rPr lang="en-US" altLang="ko-KR" sz="1500" b="1" dirty="0" smtClean="0">
                <a:latin typeface="+mn-ea"/>
              </a:rPr>
              <a:t>(OO</a:t>
            </a:r>
            <a:r>
              <a:rPr lang="ko-KR" altLang="en-US" sz="1500" b="1" dirty="0" smtClean="0">
                <a:latin typeface="+mn-ea"/>
              </a:rPr>
              <a:t>대학교 </a:t>
            </a:r>
            <a:r>
              <a:rPr lang="en-US" altLang="ko-KR" sz="1500" b="1" dirty="0" smtClean="0">
                <a:latin typeface="+mn-ea"/>
              </a:rPr>
              <a:t>OO</a:t>
            </a:r>
            <a:r>
              <a:rPr lang="ko-KR" altLang="en-US" sz="1500" b="1" dirty="0" smtClean="0">
                <a:latin typeface="+mn-ea"/>
              </a:rPr>
              <a:t>학과 강사</a:t>
            </a:r>
            <a:r>
              <a:rPr lang="en-US" altLang="ko-KR" sz="1500" b="1" dirty="0" smtClean="0">
                <a:latin typeface="+mn-ea"/>
              </a:rPr>
              <a:t>)</a:t>
            </a:r>
          </a:p>
          <a:p>
            <a:pPr algn="r"/>
            <a:r>
              <a:rPr lang="ko-KR" altLang="en-US" sz="1500" b="1" dirty="0" err="1" smtClean="0">
                <a:latin typeface="+mn-ea"/>
              </a:rPr>
              <a:t>교신저자</a:t>
            </a:r>
            <a:r>
              <a:rPr lang="ko-KR" altLang="en-US" sz="1500" b="1" dirty="0" smtClean="0">
                <a:latin typeface="+mn-ea"/>
              </a:rPr>
              <a:t> 이름</a:t>
            </a:r>
            <a:r>
              <a:rPr lang="en-US" altLang="ko-KR" sz="1500" b="1" dirty="0" smtClean="0">
                <a:latin typeface="+mn-ea"/>
              </a:rPr>
              <a:t>(OO</a:t>
            </a:r>
            <a:r>
              <a:rPr lang="ko-KR" altLang="en-US" sz="1500" b="1" dirty="0" smtClean="0">
                <a:latin typeface="+mn-ea"/>
              </a:rPr>
              <a:t>대학교 </a:t>
            </a:r>
            <a:r>
              <a:rPr lang="en-US" altLang="ko-KR" sz="1500" b="1" dirty="0" smtClean="0">
                <a:latin typeface="+mn-ea"/>
              </a:rPr>
              <a:t>OO</a:t>
            </a:r>
            <a:r>
              <a:rPr lang="ko-KR" altLang="en-US" sz="1500" b="1" dirty="0" smtClean="0">
                <a:latin typeface="+mn-ea"/>
              </a:rPr>
              <a:t>대학원 </a:t>
            </a:r>
            <a:r>
              <a:rPr lang="en-US" altLang="ko-KR" sz="1500" b="1" dirty="0" smtClean="0">
                <a:latin typeface="+mn-ea"/>
              </a:rPr>
              <a:t>OO</a:t>
            </a:r>
            <a:r>
              <a:rPr lang="ko-KR" altLang="en-US" sz="1500" b="1" dirty="0" smtClean="0">
                <a:latin typeface="+mn-ea"/>
              </a:rPr>
              <a:t>학과 박사과정</a:t>
            </a:r>
            <a:r>
              <a:rPr lang="en-US" altLang="ko-KR" sz="1500" b="1" dirty="0" smtClean="0">
                <a:latin typeface="+mn-ea"/>
              </a:rPr>
              <a:t>)</a:t>
            </a:r>
          </a:p>
          <a:p>
            <a:pPr algn="r"/>
            <a:r>
              <a:rPr lang="en-US" altLang="ko-KR" sz="1400" b="1" dirty="0" smtClean="0">
                <a:solidFill>
                  <a:srgbClr val="FF0000"/>
                </a:solidFill>
                <a:latin typeface="+mn-ea"/>
              </a:rPr>
              <a:t>※ </a:t>
            </a:r>
            <a:r>
              <a:rPr lang="ko-KR" altLang="en-US" sz="1400" b="1" dirty="0" smtClean="0">
                <a:solidFill>
                  <a:srgbClr val="FF0000"/>
                </a:solidFill>
                <a:latin typeface="+mn-ea"/>
              </a:rPr>
              <a:t>소속</a:t>
            </a:r>
            <a:r>
              <a:rPr lang="en-US" altLang="ko-KR" sz="1400" b="1" dirty="0">
                <a:solidFill>
                  <a:srgbClr val="FF0000"/>
                </a:solidFill>
                <a:latin typeface="+mn-ea"/>
              </a:rPr>
              <a:t> </a:t>
            </a:r>
            <a:r>
              <a:rPr lang="ko-KR" altLang="en-US" sz="1400" b="1" dirty="0" smtClean="0">
                <a:solidFill>
                  <a:srgbClr val="FF0000"/>
                </a:solidFill>
                <a:latin typeface="+mn-ea"/>
              </a:rPr>
              <a:t>및 직급을 반드시 표기해주시길 바랍니다</a:t>
            </a:r>
            <a:r>
              <a:rPr lang="en-US" altLang="ko-KR" sz="1400" b="1" dirty="0" smtClean="0">
                <a:solidFill>
                  <a:srgbClr val="FF0000"/>
                </a:solidFill>
                <a:latin typeface="+mn-ea"/>
              </a:rPr>
              <a:t>(</a:t>
            </a:r>
            <a:r>
              <a:rPr lang="ko-KR" altLang="en-US" sz="1400" b="1" dirty="0" smtClean="0">
                <a:solidFill>
                  <a:srgbClr val="FF0000"/>
                </a:solidFill>
                <a:latin typeface="+mn-ea"/>
              </a:rPr>
              <a:t>본 내용은 자료 제출시 삭제하세요</a:t>
            </a:r>
            <a:r>
              <a:rPr lang="en-US" altLang="ko-KR" sz="1400" b="1" dirty="0" smtClean="0">
                <a:solidFill>
                  <a:srgbClr val="FF0000"/>
                </a:solidFill>
                <a:latin typeface="+mn-ea"/>
              </a:rPr>
              <a:t>)</a:t>
            </a:r>
            <a:endParaRPr lang="ko-KR" altLang="en-US" sz="14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8086" y="468083"/>
            <a:ext cx="14260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ko-KR" sz="1200" spc="-150" dirty="0" smtClean="0">
                <a:solidFill>
                  <a:schemeClr val="bg1"/>
                </a:solidFill>
                <a:latin typeface="+mj-ea"/>
                <a:ea typeface="+mj-ea"/>
              </a:rPr>
              <a:t>2019</a:t>
            </a:r>
            <a:r>
              <a:rPr lang="ko-KR" altLang="en-US" sz="1200" spc="-150" dirty="0" smtClean="0">
                <a:solidFill>
                  <a:schemeClr val="bg1"/>
                </a:solidFill>
                <a:latin typeface="+mj-ea"/>
                <a:ea typeface="+mj-ea"/>
              </a:rPr>
              <a:t>년도</a:t>
            </a:r>
            <a:r>
              <a:rPr lang="en-US" altLang="ko-KR" sz="1200" spc="-150" dirty="0" smtClean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endParaRPr lang="en-US" altLang="ko-KR" sz="1200" spc="-150" dirty="0" smtClean="0">
              <a:solidFill>
                <a:schemeClr val="bg1"/>
              </a:solidFill>
              <a:latin typeface="+mj-ea"/>
              <a:ea typeface="+mj-ea"/>
            </a:endParaRPr>
          </a:p>
          <a:p>
            <a:pPr algn="dist"/>
            <a:r>
              <a:rPr lang="ko-KR" altLang="en-US" sz="1200" spc="-150" dirty="0" smtClean="0">
                <a:solidFill>
                  <a:schemeClr val="bg1"/>
                </a:solidFill>
                <a:latin typeface="+mj-ea"/>
                <a:ea typeface="+mj-ea"/>
              </a:rPr>
              <a:t>한국서비스경영학회 </a:t>
            </a:r>
            <a:endParaRPr lang="en-US" altLang="ko-KR" sz="1200" spc="-150" dirty="0" smtClean="0">
              <a:solidFill>
                <a:schemeClr val="bg1"/>
              </a:solidFill>
              <a:latin typeface="+mj-ea"/>
              <a:ea typeface="+mj-ea"/>
            </a:endParaRPr>
          </a:p>
          <a:p>
            <a:pPr algn="dist"/>
            <a:r>
              <a:rPr lang="ko-KR" altLang="en-US" sz="1200" spc="-150" dirty="0">
                <a:solidFill>
                  <a:schemeClr val="bg1"/>
                </a:solidFill>
                <a:latin typeface="+mj-ea"/>
                <a:ea typeface="+mj-ea"/>
              </a:rPr>
              <a:t>하</a:t>
            </a:r>
            <a:r>
              <a:rPr lang="ko-KR" altLang="en-US" sz="1200" spc="-150" dirty="0" smtClean="0">
                <a:solidFill>
                  <a:schemeClr val="bg1"/>
                </a:solidFill>
                <a:latin typeface="+mj-ea"/>
                <a:ea typeface="+mj-ea"/>
              </a:rPr>
              <a:t>계학술발표대회</a:t>
            </a:r>
            <a:endParaRPr lang="ko-KR" altLang="en-US" sz="1200" spc="-15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8257" y="295814"/>
            <a:ext cx="2144488" cy="244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16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목 차</a:t>
            </a:r>
            <a:endParaRPr lang="ko-KR" altLang="en-US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r>
              <a:rPr lang="ko-KR" altLang="en-US" b="1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서론</a:t>
            </a:r>
            <a:endParaRPr lang="en-US" altLang="ko-KR" b="1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r>
              <a:rPr lang="ko-KR" altLang="en-US" b="1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이론적 배경</a:t>
            </a:r>
            <a:endParaRPr lang="en-US" altLang="ko-KR" b="1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r>
              <a:rPr lang="ko-KR" altLang="en-US" b="1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연구 방법</a:t>
            </a:r>
            <a:endParaRPr lang="en-US" altLang="ko-KR" b="1" dirty="0" smtClean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r>
              <a:rPr lang="ko-KR" altLang="en-US" b="1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연구 결과 </a:t>
            </a:r>
            <a:endParaRPr lang="en-US" altLang="ko-KR" b="1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r>
              <a:rPr lang="en-US" altLang="ko-KR" b="1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….</a:t>
            </a:r>
          </a:p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r>
              <a:rPr lang="en-US" altLang="ko-KR" b="1" dirty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en-US" altLang="ko-KR" b="1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…..</a:t>
            </a:r>
          </a:p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r>
              <a:rPr lang="en-US" altLang="ko-KR" b="1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b="1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자유롭게 작성하세요</a:t>
            </a:r>
            <a:r>
              <a:rPr lang="en-US" altLang="ko-KR" b="1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  <a:endParaRPr lang="en-US" altLang="ko-KR" b="1" dirty="0" smtClean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5630640" y="6548023"/>
            <a:ext cx="3086100" cy="249655"/>
          </a:xfrm>
        </p:spPr>
        <p:txBody>
          <a:bodyPr/>
          <a:lstStyle/>
          <a:p>
            <a:r>
              <a:rPr lang="en-US" altLang="ko-KR" dirty="0" smtClean="0"/>
              <a:t>2019 </a:t>
            </a:r>
            <a:r>
              <a:rPr lang="ko-KR" altLang="en-US" dirty="0" smtClean="0"/>
              <a:t>한국서비스경영학회 </a:t>
            </a:r>
            <a:r>
              <a:rPr lang="ko-KR" altLang="en-US" dirty="0" smtClean="0"/>
              <a:t>하계학술발표대회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7A9151-0214-45C6-BE24-2E35E7A63308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519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I. </a:t>
            </a:r>
            <a:r>
              <a:rPr lang="ko-KR" altLang="en-US" dirty="0" smtClean="0"/>
              <a:t>서론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2000" dirty="0" smtClean="0"/>
              <a:t>자유롭게 작성하세요</a:t>
            </a:r>
            <a:endParaRPr lang="ko-KR" altLang="en-US" sz="2000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7A9151-0214-45C6-BE24-2E35E7A63308}" type="slidenum">
              <a:rPr lang="ko-KR" altLang="en-US" smtClean="0"/>
              <a:pPr/>
              <a:t>3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5630640" y="6548023"/>
            <a:ext cx="3086100" cy="249655"/>
          </a:xfrm>
        </p:spPr>
        <p:txBody>
          <a:bodyPr/>
          <a:lstStyle/>
          <a:p>
            <a:r>
              <a:rPr lang="en-US" altLang="ko-KR" dirty="0" smtClean="0"/>
              <a:t>2019 </a:t>
            </a:r>
            <a:r>
              <a:rPr lang="ko-KR" altLang="en-US" dirty="0" smtClean="0"/>
              <a:t>한국서비스경영학회 </a:t>
            </a:r>
            <a:r>
              <a:rPr lang="ko-KR" altLang="en-US" dirty="0" smtClean="0"/>
              <a:t>하계학술발표대회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022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II. </a:t>
            </a:r>
            <a:r>
              <a:rPr lang="ko-KR" altLang="en-US" dirty="0" smtClean="0"/>
              <a:t>이론적 배경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2000" dirty="0" smtClean="0"/>
              <a:t>자유롭게 작성하세요</a:t>
            </a:r>
            <a:endParaRPr lang="ko-KR" altLang="en-US" sz="2000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7A9151-0214-45C6-BE24-2E35E7A63308}" type="slidenum">
              <a:rPr lang="ko-KR" altLang="en-US" smtClean="0"/>
              <a:pPr/>
              <a:t>4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5630640" y="6548023"/>
            <a:ext cx="3086100" cy="249655"/>
          </a:xfrm>
        </p:spPr>
        <p:txBody>
          <a:bodyPr/>
          <a:lstStyle/>
          <a:p>
            <a:r>
              <a:rPr lang="en-US" altLang="ko-KR" dirty="0" smtClean="0"/>
              <a:t>2019 </a:t>
            </a:r>
            <a:r>
              <a:rPr lang="ko-KR" altLang="en-US" dirty="0" smtClean="0"/>
              <a:t>한국서비스경영학회 </a:t>
            </a:r>
            <a:r>
              <a:rPr lang="ko-KR" altLang="en-US" dirty="0" smtClean="0"/>
              <a:t>하계학술발표대회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3961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III. </a:t>
            </a:r>
            <a:r>
              <a:rPr lang="ko-KR" altLang="en-US" dirty="0" smtClean="0"/>
              <a:t>연구 방법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2000" dirty="0" smtClean="0"/>
              <a:t>자유롭게 작성하세요</a:t>
            </a:r>
            <a:endParaRPr lang="ko-KR" altLang="en-US" sz="2000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7A9151-0214-45C6-BE24-2E35E7A63308}" type="slidenum">
              <a:rPr lang="ko-KR" altLang="en-US" smtClean="0"/>
              <a:pPr/>
              <a:t>5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5630640" y="6548023"/>
            <a:ext cx="3086100" cy="249655"/>
          </a:xfrm>
        </p:spPr>
        <p:txBody>
          <a:bodyPr/>
          <a:lstStyle/>
          <a:p>
            <a:r>
              <a:rPr lang="en-US" altLang="ko-KR" dirty="0" smtClean="0"/>
              <a:t>2019 </a:t>
            </a:r>
            <a:r>
              <a:rPr lang="ko-KR" altLang="en-US" dirty="0" smtClean="0"/>
              <a:t>한국서비스경영학회 </a:t>
            </a:r>
            <a:r>
              <a:rPr lang="ko-KR" altLang="en-US" dirty="0" smtClean="0"/>
              <a:t>하계학술발표대회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2867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IV. </a:t>
            </a:r>
            <a:r>
              <a:rPr lang="ko-KR" altLang="en-US" dirty="0" smtClean="0"/>
              <a:t>연구 결과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2000" dirty="0" smtClean="0"/>
              <a:t>자유롭게 작성하세요</a:t>
            </a:r>
            <a:endParaRPr lang="ko-KR" altLang="en-US" sz="2000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7A9151-0214-45C6-BE24-2E35E7A63308}" type="slidenum">
              <a:rPr lang="ko-KR" altLang="en-US" smtClean="0"/>
              <a:pPr/>
              <a:t>6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5630640" y="6548023"/>
            <a:ext cx="3086100" cy="249655"/>
          </a:xfrm>
        </p:spPr>
        <p:txBody>
          <a:bodyPr/>
          <a:lstStyle/>
          <a:p>
            <a:r>
              <a:rPr lang="en-US" altLang="ko-KR" dirty="0" smtClean="0"/>
              <a:t>2019 </a:t>
            </a:r>
            <a:r>
              <a:rPr lang="ko-KR" altLang="en-US" dirty="0" smtClean="0"/>
              <a:t>한국서비스경영학회 </a:t>
            </a:r>
            <a:r>
              <a:rPr lang="ko-KR" altLang="en-US" dirty="0" smtClean="0"/>
              <a:t>하계학술발표대회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1498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V. …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2000" dirty="0" smtClean="0"/>
              <a:t>자유롭게 작성하세요</a:t>
            </a:r>
            <a:endParaRPr lang="ko-KR" altLang="en-US" sz="2000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97A9151-0214-45C6-BE24-2E35E7A63308}" type="slidenum">
              <a:rPr lang="ko-KR" altLang="en-US" smtClean="0"/>
              <a:pPr/>
              <a:t>7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5630640" y="6548023"/>
            <a:ext cx="3086100" cy="249655"/>
          </a:xfrm>
        </p:spPr>
        <p:txBody>
          <a:bodyPr/>
          <a:lstStyle/>
          <a:p>
            <a:r>
              <a:rPr lang="en-US" altLang="ko-KR" dirty="0" smtClean="0"/>
              <a:t>2019 </a:t>
            </a:r>
            <a:r>
              <a:rPr lang="ko-KR" altLang="en-US" dirty="0" smtClean="0"/>
              <a:t>한국서비스경영학회 </a:t>
            </a:r>
            <a:r>
              <a:rPr lang="ko-KR" altLang="en-US" dirty="0" smtClean="0"/>
              <a:t>하계학술발표대회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3385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5"/>
          <p:cNvSpPr>
            <a:spLocks noGrp="1"/>
          </p:cNvSpPr>
          <p:nvPr>
            <p:ph type="ctrTitle"/>
          </p:nvPr>
        </p:nvSpPr>
        <p:spPr>
          <a:xfrm>
            <a:off x="1905000" y="2567349"/>
            <a:ext cx="3984171" cy="942614"/>
          </a:xfrm>
        </p:spPr>
        <p:txBody>
          <a:bodyPr/>
          <a:lstStyle/>
          <a:p>
            <a:r>
              <a:rPr lang="en-US" altLang="ko-KR" dirty="0" smtClean="0">
                <a:latin typeface="+mj-ea"/>
              </a:rPr>
              <a:t>THANK YOU</a:t>
            </a:r>
            <a:endParaRPr lang="ko-KR" altLang="en-US" dirty="0">
              <a:latin typeface="+mj-ea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8257" y="295814"/>
            <a:ext cx="2144488" cy="24488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05000" y="3418112"/>
            <a:ext cx="38426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2019</a:t>
            </a:r>
            <a:r>
              <a:rPr lang="ko-KR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년도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 </a:t>
            </a:r>
            <a:r>
              <a:rPr lang="ko-KR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한국서비스경영학회 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하</a:t>
            </a:r>
            <a:r>
              <a:rPr lang="ko-KR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계학술발표대회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24391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청록색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사용자 지정 4">
      <a:majorFont>
        <a:latin typeface="Century Gothic"/>
        <a:ea typeface="HY견고딕"/>
        <a:cs typeface=""/>
      </a:majorFont>
      <a:minorFont>
        <a:latin typeface="Palatino Linotype"/>
        <a:ea typeface="HY중고딕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158</TotalTime>
  <Words>128</Words>
  <Application>Microsoft Office PowerPoint</Application>
  <PresentationFormat>화면 슬라이드 쇼(4:3)</PresentationFormat>
  <Paragraphs>40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5" baseType="lpstr">
      <vt:lpstr>HY견고딕</vt:lpstr>
      <vt:lpstr>HY중고딕</vt:lpstr>
      <vt:lpstr>맑은 고딕</vt:lpstr>
      <vt:lpstr>Arial</vt:lpstr>
      <vt:lpstr>Century Gothic</vt:lpstr>
      <vt:lpstr>Palatino Linotype</vt:lpstr>
      <vt:lpstr>Office 테마</vt:lpstr>
      <vt:lpstr>논문 제목(30pt) :논문 부제(25pt)</vt:lpstr>
      <vt:lpstr>목 차</vt:lpstr>
      <vt:lpstr>I. 서론</vt:lpstr>
      <vt:lpstr>II. 이론적 배경</vt:lpstr>
      <vt:lpstr>III. 연구 방법</vt:lpstr>
      <vt:lpstr>IV. 연구 결과</vt:lpstr>
      <vt:lpstr>V. …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lee</cp:lastModifiedBy>
  <cp:revision>18</cp:revision>
  <dcterms:created xsi:type="dcterms:W3CDTF">2018-09-30T14:27:45Z</dcterms:created>
  <dcterms:modified xsi:type="dcterms:W3CDTF">2019-05-02T05:27:47Z</dcterms:modified>
</cp:coreProperties>
</file>