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3" r:id="rId1"/>
  </p:sldMasterIdLst>
  <p:sldIdLst>
    <p:sldId id="268" r:id="rId2"/>
    <p:sldId id="257" r:id="rId3"/>
    <p:sldId id="258" r:id="rId4"/>
    <p:sldId id="279" r:id="rId5"/>
    <p:sldId id="276" r:id="rId6"/>
    <p:sldId id="269" r:id="rId7"/>
    <p:sldId id="271" r:id="rId8"/>
    <p:sldId id="278" r:id="rId9"/>
    <p:sldId id="266" r:id="rId10"/>
    <p:sldId id="282" r:id="rId11"/>
    <p:sldId id="263" r:id="rId12"/>
    <p:sldId id="273" r:id="rId13"/>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01D052-A9B5-43C3-B285-D7B95904CFEC}" v="8" dt="2022-05-05T04:43:33.289"/>
    <p1510:client id="{25D84BF5-F903-474C-B63E-FD90B75DBA78}" v="11" dt="2022-05-04T06:48:57.925"/>
    <p1510:client id="{6DAF4E18-BF06-4194-97D8-1510798FBCBF}" v="248" dt="2022-05-02T07:52:54.923"/>
    <p1510:client id="{9B232B23-041D-47D2-A9C8-2FB2C975495A}" v="7" dt="2022-05-02T16:03:31.781"/>
    <p1510:client id="{AE1DDB1C-2210-40B4-BE06-474BA9D69DA1}" v="6" dt="2022-05-04T09:27:17.730"/>
    <p1510:client id="{F8E10CF8-7A53-49B1-9D61-2757685A385A}" v="10" dt="2022-05-05T10:04:09.1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8" d="100"/>
          <a:sy n="68" d="100"/>
        </p:scale>
        <p:origin x="65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4905F2-60EA-454C-B890-C447AB748086}" type="doc">
      <dgm:prSet loTypeId="urn:microsoft.com/office/officeart/2008/layout/PictureStrips" loCatId="list" qsTypeId="urn:microsoft.com/office/officeart/2005/8/quickstyle/simple3" qsCatId="simple" csTypeId="urn:microsoft.com/office/officeart/2005/8/colors/accent0_2" csCatId="mainScheme" phldr="1"/>
      <dgm:spPr/>
      <dgm:t>
        <a:bodyPr/>
        <a:lstStyle/>
        <a:p>
          <a:pPr latinLnBrk="1"/>
          <a:endParaRPr lang="ko-KR" altLang="en-US"/>
        </a:p>
      </dgm:t>
    </dgm:pt>
    <dgm:pt modelId="{433041B6-41FE-407C-8E3E-90B0A411E500}">
      <dgm:prSet phldrT="[텍스트]" custT="1"/>
      <dgm:spPr/>
      <dgm:t>
        <a:bodyPr/>
        <a:lstStyle/>
        <a:p>
          <a:pPr algn="ctr" latinLnBrk="1"/>
          <a:r>
            <a:rPr lang="en-US" altLang="ko-KR" sz="1300" dirty="0">
              <a:solidFill>
                <a:schemeClr val="tx1"/>
              </a:solidFill>
              <a:latin typeface="+mj-ea"/>
              <a:ea typeface="+mj-ea"/>
            </a:rPr>
            <a:t>1)</a:t>
          </a:r>
          <a:r>
            <a:rPr lang="ko-KR" altLang="en-US" sz="1300" dirty="0" err="1">
              <a:solidFill>
                <a:schemeClr val="tx1"/>
              </a:solidFill>
              <a:latin typeface="+mj-ea"/>
              <a:ea typeface="+mj-ea"/>
            </a:rPr>
            <a:t>코칭능력개발지</a:t>
          </a:r>
          <a:r>
            <a:rPr lang="en-US" altLang="ko-KR" sz="1300" dirty="0">
              <a:solidFill>
                <a:schemeClr val="tx1"/>
              </a:solidFill>
              <a:latin typeface="+mj-ea"/>
              <a:ea typeface="+mj-ea"/>
            </a:rPr>
            <a:t>(</a:t>
          </a:r>
          <a:r>
            <a:rPr lang="ko-KR" altLang="en-US" sz="1300" dirty="0">
              <a:solidFill>
                <a:schemeClr val="tx1"/>
              </a:solidFill>
              <a:latin typeface="+mj-ea"/>
              <a:ea typeface="+mj-ea"/>
            </a:rPr>
            <a:t>현 등재지</a:t>
          </a:r>
          <a:r>
            <a:rPr lang="en-US" altLang="ko-KR" sz="1300" dirty="0">
              <a:solidFill>
                <a:schemeClr val="tx1"/>
              </a:solidFill>
              <a:latin typeface="+mj-ea"/>
              <a:ea typeface="+mj-ea"/>
            </a:rPr>
            <a:t>, </a:t>
          </a:r>
          <a:r>
            <a:rPr lang="ko-KR" altLang="en-US" sz="1300" dirty="0">
              <a:solidFill>
                <a:schemeClr val="tx1"/>
              </a:solidFill>
              <a:latin typeface="+mj-ea"/>
              <a:ea typeface="+mj-ea"/>
            </a:rPr>
            <a:t>우수 등재지 목표</a:t>
          </a:r>
          <a:r>
            <a:rPr lang="en-US" altLang="ko-KR" sz="1300" dirty="0">
              <a:solidFill>
                <a:schemeClr val="tx1"/>
              </a:solidFill>
              <a:latin typeface="+mj-ea"/>
              <a:ea typeface="+mj-ea"/>
            </a:rPr>
            <a:t>) </a:t>
          </a:r>
          <a:r>
            <a:rPr lang="ko-KR" altLang="en-US" sz="1300" dirty="0">
              <a:solidFill>
                <a:schemeClr val="tx1"/>
              </a:solidFill>
              <a:latin typeface="+mj-ea"/>
              <a:ea typeface="+mj-ea"/>
            </a:rPr>
            <a:t>투고 </a:t>
          </a:r>
          <a:r>
            <a:rPr lang="en-US" altLang="ko-KR" sz="1300" dirty="0">
              <a:solidFill>
                <a:schemeClr val="tx1"/>
              </a:solidFill>
              <a:latin typeface="+mj-ea"/>
              <a:ea typeface="+mj-ea"/>
            </a:rPr>
            <a:t>– </a:t>
          </a:r>
          <a:r>
            <a:rPr lang="ko-KR" altLang="en-US" sz="1300" dirty="0">
              <a:solidFill>
                <a:schemeClr val="tx1"/>
              </a:solidFill>
              <a:latin typeface="+mj-ea"/>
              <a:ea typeface="+mj-ea"/>
            </a:rPr>
            <a:t>복싱관련 연구</a:t>
          </a:r>
        </a:p>
      </dgm:t>
    </dgm:pt>
    <dgm:pt modelId="{0CBF1975-E5E3-4F8E-BB72-DE7D0046E970}" type="parTrans" cxnId="{FDC4B24A-72B4-4BEB-BA76-2AB3CB0EAEEA}">
      <dgm:prSet/>
      <dgm:spPr/>
      <dgm:t>
        <a:bodyPr/>
        <a:lstStyle/>
        <a:p>
          <a:pPr latinLnBrk="1"/>
          <a:endParaRPr lang="ko-KR" altLang="en-US"/>
        </a:p>
      </dgm:t>
    </dgm:pt>
    <dgm:pt modelId="{EEEB6B63-5BBB-4ED2-8744-FACF052100D2}" type="sibTrans" cxnId="{FDC4B24A-72B4-4BEB-BA76-2AB3CB0EAEEA}">
      <dgm:prSet/>
      <dgm:spPr/>
      <dgm:t>
        <a:bodyPr/>
        <a:lstStyle/>
        <a:p>
          <a:pPr latinLnBrk="1"/>
          <a:endParaRPr lang="ko-KR" altLang="en-US"/>
        </a:p>
      </dgm:t>
    </dgm:pt>
    <dgm:pt modelId="{223983A4-44F8-4FE8-8ABB-00F9ED0AFAFA}">
      <dgm:prSet phldrT="[텍스트]" custT="1"/>
      <dgm:spPr/>
      <dgm:t>
        <a:bodyPr/>
        <a:lstStyle/>
        <a:p>
          <a:pPr algn="ctr" latinLnBrk="1"/>
          <a:r>
            <a:rPr lang="en-US" altLang="ko-KR" sz="1300" dirty="0">
              <a:latin typeface="+mj-ea"/>
              <a:ea typeface="+mj-ea"/>
            </a:rPr>
            <a:t>4) </a:t>
          </a:r>
          <a:r>
            <a:rPr lang="ko-KR" altLang="en-US" sz="1300" dirty="0">
              <a:latin typeface="+mj-ea"/>
              <a:ea typeface="+mj-ea"/>
            </a:rPr>
            <a:t>복싱관련 국가프로젝트 </a:t>
          </a:r>
          <a:endParaRPr lang="en-US" altLang="ko-KR" sz="1300" dirty="0">
            <a:latin typeface="+mj-ea"/>
            <a:ea typeface="+mj-ea"/>
          </a:endParaRPr>
        </a:p>
        <a:p>
          <a:pPr algn="ctr" latinLnBrk="1"/>
          <a:r>
            <a:rPr lang="ko-KR" altLang="en-US" sz="1300" dirty="0" err="1">
              <a:latin typeface="+mj-ea"/>
              <a:ea typeface="+mj-ea"/>
            </a:rPr>
            <a:t>문체부</a:t>
          </a:r>
          <a:r>
            <a:rPr lang="en-US" altLang="ko-KR" sz="1300" dirty="0">
              <a:latin typeface="+mj-ea"/>
              <a:ea typeface="+mj-ea"/>
            </a:rPr>
            <a:t>, </a:t>
          </a:r>
          <a:r>
            <a:rPr lang="ko-KR" altLang="en-US" sz="1300" dirty="0">
              <a:latin typeface="+mj-ea"/>
              <a:ea typeface="+mj-ea"/>
            </a:rPr>
            <a:t>국민체육진흥공단</a:t>
          </a:r>
          <a:r>
            <a:rPr lang="en-US" altLang="ko-KR" sz="1300" dirty="0">
              <a:latin typeface="+mj-ea"/>
              <a:ea typeface="+mj-ea"/>
            </a:rPr>
            <a:t>, </a:t>
          </a:r>
        </a:p>
        <a:p>
          <a:pPr algn="ctr" latinLnBrk="1"/>
          <a:r>
            <a:rPr lang="ko-KR" altLang="en-US" sz="1300" dirty="0">
              <a:latin typeface="+mj-ea"/>
              <a:ea typeface="+mj-ea"/>
            </a:rPr>
            <a:t>창업진흥원 </a:t>
          </a:r>
          <a:r>
            <a:rPr lang="en-US" altLang="ko-KR" sz="1300" dirty="0">
              <a:latin typeface="+mj-ea"/>
              <a:ea typeface="+mj-ea"/>
            </a:rPr>
            <a:t> </a:t>
          </a:r>
          <a:r>
            <a:rPr lang="ko-KR" altLang="en-US" sz="1300" dirty="0">
              <a:latin typeface="+mj-ea"/>
              <a:ea typeface="+mj-ea"/>
            </a:rPr>
            <a:t>등 수주</a:t>
          </a:r>
        </a:p>
      </dgm:t>
    </dgm:pt>
    <dgm:pt modelId="{CDF80124-FF8F-4E52-841B-A551E340899A}" type="parTrans" cxnId="{3BEA3D3A-3E0F-4D8F-9442-9F3DF7F53B3D}">
      <dgm:prSet/>
      <dgm:spPr/>
      <dgm:t>
        <a:bodyPr/>
        <a:lstStyle/>
        <a:p>
          <a:pPr latinLnBrk="1"/>
          <a:endParaRPr lang="ko-KR" altLang="en-US"/>
        </a:p>
      </dgm:t>
    </dgm:pt>
    <dgm:pt modelId="{53B10572-15E4-4289-B3ED-D28101C3223A}" type="sibTrans" cxnId="{3BEA3D3A-3E0F-4D8F-9442-9F3DF7F53B3D}">
      <dgm:prSet/>
      <dgm:spPr/>
      <dgm:t>
        <a:bodyPr/>
        <a:lstStyle/>
        <a:p>
          <a:pPr latinLnBrk="1"/>
          <a:endParaRPr lang="ko-KR" altLang="en-US"/>
        </a:p>
      </dgm:t>
    </dgm:pt>
    <dgm:pt modelId="{8D2923DA-001A-4D47-82B5-A6514E7424B9}">
      <dgm:prSet phldrT="[텍스트]" custT="1"/>
      <dgm:spPr/>
      <dgm:t>
        <a:bodyPr/>
        <a:lstStyle/>
        <a:p>
          <a:pPr algn="ctr" latinLnBrk="1"/>
          <a:r>
            <a:rPr lang="en-US" altLang="ko-KR" sz="1300" dirty="0">
              <a:latin typeface="+mj-ea"/>
              <a:ea typeface="+mj-ea"/>
            </a:rPr>
            <a:t>5) ICCE</a:t>
          </a:r>
          <a:r>
            <a:rPr lang="ko-KR" altLang="en-US" sz="1300" dirty="0">
              <a:latin typeface="+mj-ea"/>
              <a:ea typeface="+mj-ea"/>
            </a:rPr>
            <a:t>와 </a:t>
          </a:r>
          <a:r>
            <a:rPr lang="en-US" altLang="ko-KR" sz="1300" dirty="0">
              <a:latin typeface="+mj-ea"/>
              <a:ea typeface="+mj-ea"/>
            </a:rPr>
            <a:t>KCDC </a:t>
          </a:r>
          <a:r>
            <a:rPr lang="ko-KR" altLang="en-US" sz="1300" dirty="0">
              <a:latin typeface="+mj-ea"/>
              <a:ea typeface="+mj-ea"/>
            </a:rPr>
            <a:t>국제교류</a:t>
          </a:r>
          <a:endParaRPr lang="en-US" altLang="ko-KR" sz="1300" dirty="0">
            <a:latin typeface="+mj-ea"/>
            <a:ea typeface="+mj-ea"/>
          </a:endParaRPr>
        </a:p>
        <a:p>
          <a:pPr algn="ctr" latinLnBrk="1"/>
          <a:r>
            <a:rPr lang="ko-KR" altLang="en-US" sz="1300" dirty="0">
              <a:latin typeface="+mj-ea"/>
              <a:ea typeface="+mj-ea"/>
            </a:rPr>
            <a:t>용인대 </a:t>
          </a:r>
          <a:r>
            <a:rPr lang="ko-KR" altLang="en-US" sz="1300" dirty="0" err="1">
              <a:latin typeface="+mj-ea"/>
              <a:ea typeface="+mj-ea"/>
            </a:rPr>
            <a:t>복싱장</a:t>
          </a:r>
          <a:r>
            <a:rPr lang="ko-KR" altLang="en-US" sz="1300" dirty="0">
              <a:latin typeface="+mj-ea"/>
              <a:ea typeface="+mj-ea"/>
            </a:rPr>
            <a:t> 등 무도 중심의 </a:t>
          </a:r>
          <a:endParaRPr lang="en-US" altLang="ko-KR" sz="1300" dirty="0">
            <a:latin typeface="+mj-ea"/>
            <a:ea typeface="+mj-ea"/>
          </a:endParaRPr>
        </a:p>
        <a:p>
          <a:pPr algn="ctr" latinLnBrk="1"/>
          <a:r>
            <a:rPr lang="ko-KR" altLang="en-US" sz="1300" dirty="0">
              <a:latin typeface="+mj-ea"/>
              <a:ea typeface="+mj-ea"/>
            </a:rPr>
            <a:t>글로벌 코치 아카데미 설립</a:t>
          </a:r>
        </a:p>
      </dgm:t>
    </dgm:pt>
    <dgm:pt modelId="{27778097-914F-4996-98D4-0CBDB677B9CD}" type="parTrans" cxnId="{FB0C7E31-C56C-4087-BA50-7350C0FB4D30}">
      <dgm:prSet/>
      <dgm:spPr/>
      <dgm:t>
        <a:bodyPr/>
        <a:lstStyle/>
        <a:p>
          <a:pPr latinLnBrk="1"/>
          <a:endParaRPr lang="ko-KR" altLang="en-US"/>
        </a:p>
      </dgm:t>
    </dgm:pt>
    <dgm:pt modelId="{E36B466B-F6B5-49DC-B2F1-A6355B1BE9F5}" type="sibTrans" cxnId="{FB0C7E31-C56C-4087-BA50-7350C0FB4D30}">
      <dgm:prSet/>
      <dgm:spPr/>
      <dgm:t>
        <a:bodyPr/>
        <a:lstStyle/>
        <a:p>
          <a:pPr latinLnBrk="1"/>
          <a:endParaRPr lang="ko-KR" altLang="en-US"/>
        </a:p>
      </dgm:t>
    </dgm:pt>
    <dgm:pt modelId="{EF23FF04-0F8D-466C-8F79-7D39B4FC9723}">
      <dgm:prSet phldrT="[텍스트]" custT="1"/>
      <dgm:spPr/>
      <dgm:t>
        <a:bodyPr/>
        <a:lstStyle/>
        <a:p>
          <a:pPr algn="ctr" latinLnBrk="1"/>
          <a:r>
            <a:rPr lang="en-US" altLang="ko-KR" sz="1300" dirty="0">
              <a:latin typeface="+mj-ea"/>
              <a:ea typeface="+mj-ea"/>
            </a:rPr>
            <a:t>2) IJCS(</a:t>
          </a:r>
          <a:r>
            <a:rPr lang="ko-KR" altLang="en-US" sz="1300" dirty="0">
              <a:latin typeface="+mj-ea"/>
              <a:ea typeface="+mj-ea"/>
            </a:rPr>
            <a:t>국제학술지</a:t>
          </a:r>
          <a:r>
            <a:rPr lang="en-US" altLang="ko-KR" sz="1300" dirty="0">
              <a:latin typeface="+mj-ea"/>
              <a:ea typeface="+mj-ea"/>
            </a:rPr>
            <a:t>-SCOPUS </a:t>
          </a:r>
          <a:r>
            <a:rPr lang="ko-KR" altLang="en-US" sz="1300" dirty="0">
              <a:latin typeface="+mj-ea"/>
              <a:ea typeface="+mj-ea"/>
            </a:rPr>
            <a:t>목표</a:t>
          </a:r>
          <a:r>
            <a:rPr lang="en-US" altLang="ko-KR" sz="1300" dirty="0">
              <a:latin typeface="+mj-ea"/>
              <a:ea typeface="+mj-ea"/>
            </a:rPr>
            <a:t>) </a:t>
          </a:r>
          <a:r>
            <a:rPr lang="ko-KR" altLang="en-US" sz="1300" dirty="0">
              <a:latin typeface="+mj-ea"/>
              <a:ea typeface="+mj-ea"/>
            </a:rPr>
            <a:t>영어</a:t>
          </a:r>
          <a:r>
            <a:rPr lang="en-US" altLang="ko-KR" sz="1300" dirty="0">
              <a:latin typeface="+mj-ea"/>
              <a:ea typeface="+mj-ea"/>
            </a:rPr>
            <a:t>(</a:t>
          </a:r>
          <a:r>
            <a:rPr lang="ko-KR" altLang="en-US" sz="1300" dirty="0">
              <a:latin typeface="+mj-ea"/>
              <a:ea typeface="+mj-ea"/>
            </a:rPr>
            <a:t>복싱 관련</a:t>
          </a:r>
          <a:r>
            <a:rPr lang="en-US" altLang="ko-KR" sz="1300" dirty="0">
              <a:latin typeface="+mj-ea"/>
              <a:ea typeface="+mj-ea"/>
            </a:rPr>
            <a:t>) </a:t>
          </a:r>
          <a:r>
            <a:rPr lang="ko-KR" altLang="en-US" sz="1300" dirty="0">
              <a:latin typeface="+mj-ea"/>
              <a:ea typeface="+mj-ea"/>
            </a:rPr>
            <a:t>논문 투고</a:t>
          </a:r>
          <a:r>
            <a:rPr lang="en-US" altLang="ko-KR" sz="1300" dirty="0">
              <a:latin typeface="+mj-ea"/>
              <a:ea typeface="+mj-ea"/>
            </a:rPr>
            <a:t>, </a:t>
          </a:r>
          <a:r>
            <a:rPr lang="ko-KR" altLang="en-US" sz="1300" dirty="0">
              <a:latin typeface="+mj-ea"/>
              <a:ea typeface="+mj-ea"/>
            </a:rPr>
            <a:t>외국학자 공동 연구자 추천</a:t>
          </a:r>
        </a:p>
      </dgm:t>
    </dgm:pt>
    <dgm:pt modelId="{D35D9776-1807-44E0-B41F-10718DF3902A}" type="parTrans" cxnId="{F099CD02-B117-40AF-A714-B67C70EB4EA6}">
      <dgm:prSet/>
      <dgm:spPr/>
      <dgm:t>
        <a:bodyPr/>
        <a:lstStyle/>
        <a:p>
          <a:pPr latinLnBrk="1"/>
          <a:endParaRPr lang="ko-KR" altLang="en-US"/>
        </a:p>
      </dgm:t>
    </dgm:pt>
    <dgm:pt modelId="{5D33B5C4-6D83-48FF-B5F5-33C3941740C1}" type="sibTrans" cxnId="{F099CD02-B117-40AF-A714-B67C70EB4EA6}">
      <dgm:prSet/>
      <dgm:spPr/>
      <dgm:t>
        <a:bodyPr/>
        <a:lstStyle/>
        <a:p>
          <a:pPr latinLnBrk="1"/>
          <a:endParaRPr lang="ko-KR" altLang="en-US"/>
        </a:p>
      </dgm:t>
    </dgm:pt>
    <dgm:pt modelId="{263FAE12-94B9-4EFE-859E-833BD7ECB1CF}">
      <dgm:prSet phldrT="[텍스트]" custT="1"/>
      <dgm:spPr/>
      <dgm:t>
        <a:bodyPr/>
        <a:lstStyle/>
        <a:p>
          <a:pPr algn="ctr" latinLnBrk="1"/>
          <a:r>
            <a:rPr lang="en-US" altLang="ko-KR" sz="1300" dirty="0">
              <a:latin typeface="+mj-ea"/>
              <a:ea typeface="+mj-ea"/>
            </a:rPr>
            <a:t>3) ICCE </a:t>
          </a:r>
          <a:r>
            <a:rPr lang="ko-KR" altLang="en-US" sz="1300" dirty="0">
              <a:latin typeface="+mj-ea"/>
              <a:ea typeface="+mj-ea"/>
            </a:rPr>
            <a:t>국제교류 및 외교 매년 학술대회 참석 및 복싱관련 내용 발표</a:t>
          </a:r>
        </a:p>
      </dgm:t>
    </dgm:pt>
    <dgm:pt modelId="{B26FBED4-61B4-4FBD-B1A3-EF5AA2E6A087}" type="parTrans" cxnId="{3E41C452-922D-46E4-8E5B-D41C1B008298}">
      <dgm:prSet/>
      <dgm:spPr/>
      <dgm:t>
        <a:bodyPr/>
        <a:lstStyle/>
        <a:p>
          <a:pPr latinLnBrk="1"/>
          <a:endParaRPr lang="ko-KR" altLang="en-US"/>
        </a:p>
      </dgm:t>
    </dgm:pt>
    <dgm:pt modelId="{BCDF2E0C-48DA-4608-8E19-A264F4575E9B}" type="sibTrans" cxnId="{3E41C452-922D-46E4-8E5B-D41C1B008298}">
      <dgm:prSet/>
      <dgm:spPr/>
      <dgm:t>
        <a:bodyPr/>
        <a:lstStyle/>
        <a:p>
          <a:pPr latinLnBrk="1"/>
          <a:endParaRPr lang="ko-KR" altLang="en-US"/>
        </a:p>
      </dgm:t>
    </dgm:pt>
    <dgm:pt modelId="{C070089F-021E-408A-A492-20D06D1747E5}">
      <dgm:prSet phldrT="[텍스트]" custT="1"/>
      <dgm:spPr/>
      <dgm:t>
        <a:bodyPr/>
        <a:lstStyle/>
        <a:p>
          <a:pPr algn="ctr" latinLnBrk="1"/>
          <a:r>
            <a:rPr lang="en-US" altLang="ko-KR" sz="1200" dirty="0">
              <a:latin typeface="+mj-ea"/>
              <a:ea typeface="+mj-ea"/>
            </a:rPr>
            <a:t>6) </a:t>
          </a:r>
          <a:r>
            <a:rPr lang="ko-KR" altLang="en-US" sz="1200" dirty="0">
              <a:latin typeface="+mj-ea"/>
              <a:ea typeface="+mj-ea"/>
            </a:rPr>
            <a:t>복싱 아카데미 서포터즈</a:t>
          </a:r>
          <a:endParaRPr lang="en-US" altLang="ko-KR" sz="1200" dirty="0">
            <a:latin typeface="+mj-ea"/>
            <a:ea typeface="+mj-ea"/>
          </a:endParaRPr>
        </a:p>
        <a:p>
          <a:pPr algn="ctr" latinLnBrk="1"/>
          <a:r>
            <a:rPr lang="ko-KR" altLang="en-US" sz="1200" dirty="0">
              <a:latin typeface="+mj-ea"/>
              <a:ea typeface="+mj-ea"/>
            </a:rPr>
            <a:t>용인대 무도스포츠학과 및 타 학과 학생들을 모집하여 복싱</a:t>
          </a:r>
          <a:r>
            <a:rPr lang="en-US" altLang="ko-KR" sz="1200" dirty="0">
              <a:latin typeface="+mj-ea"/>
              <a:ea typeface="+mj-ea"/>
            </a:rPr>
            <a:t>(</a:t>
          </a:r>
          <a:r>
            <a:rPr lang="ko-KR" altLang="en-US" sz="1200" dirty="0">
              <a:latin typeface="+mj-ea"/>
              <a:ea typeface="+mj-ea"/>
            </a:rPr>
            <a:t>타 종목</a:t>
          </a:r>
          <a:r>
            <a:rPr lang="en-US" altLang="ko-KR" sz="1200" dirty="0">
              <a:latin typeface="+mj-ea"/>
              <a:ea typeface="+mj-ea"/>
            </a:rPr>
            <a:t>)</a:t>
          </a:r>
          <a:r>
            <a:rPr lang="ko-KR" altLang="en-US" sz="1200" dirty="0">
              <a:latin typeface="+mj-ea"/>
              <a:ea typeface="+mj-ea"/>
            </a:rPr>
            <a:t>아카데미 홍보 및 운영에 참가</a:t>
          </a:r>
          <a:endParaRPr lang="en-US" altLang="ko-KR" sz="1200" dirty="0">
            <a:latin typeface="+mj-ea"/>
            <a:ea typeface="+mj-ea"/>
          </a:endParaRPr>
        </a:p>
      </dgm:t>
    </dgm:pt>
    <dgm:pt modelId="{41DAEE17-F74E-402D-B1B2-A2B78CFB0D08}" type="parTrans" cxnId="{CEF7B752-6272-450C-AC9D-4D39465B2F01}">
      <dgm:prSet/>
      <dgm:spPr/>
      <dgm:t>
        <a:bodyPr/>
        <a:lstStyle/>
        <a:p>
          <a:pPr latinLnBrk="1"/>
          <a:endParaRPr lang="ko-KR" altLang="en-US"/>
        </a:p>
      </dgm:t>
    </dgm:pt>
    <dgm:pt modelId="{C4A9A4A6-93E5-43BC-9759-259A946C1AAA}" type="sibTrans" cxnId="{CEF7B752-6272-450C-AC9D-4D39465B2F01}">
      <dgm:prSet/>
      <dgm:spPr/>
      <dgm:t>
        <a:bodyPr/>
        <a:lstStyle/>
        <a:p>
          <a:pPr latinLnBrk="1"/>
          <a:endParaRPr lang="ko-KR" altLang="en-US"/>
        </a:p>
      </dgm:t>
    </dgm:pt>
    <dgm:pt modelId="{777AD86F-EEB3-413D-948F-920D9F2AF9ED}" type="pres">
      <dgm:prSet presAssocID="{1B4905F2-60EA-454C-B890-C447AB748086}" presName="Name0" presStyleCnt="0">
        <dgm:presLayoutVars>
          <dgm:dir/>
          <dgm:resizeHandles val="exact"/>
        </dgm:presLayoutVars>
      </dgm:prSet>
      <dgm:spPr/>
    </dgm:pt>
    <dgm:pt modelId="{4F219A84-A273-4BD6-915F-45C5B5A870CC}" type="pres">
      <dgm:prSet presAssocID="{433041B6-41FE-407C-8E3E-90B0A411E500}" presName="composite" presStyleCnt="0"/>
      <dgm:spPr/>
    </dgm:pt>
    <dgm:pt modelId="{50775A0A-F2EA-4780-8EEB-5582CAC6A6A1}" type="pres">
      <dgm:prSet presAssocID="{433041B6-41FE-407C-8E3E-90B0A411E500}" presName="rect1" presStyleLbl="trAlignAcc1" presStyleIdx="0" presStyleCnt="6">
        <dgm:presLayoutVars>
          <dgm:bulletEnabled val="1"/>
        </dgm:presLayoutVars>
      </dgm:prSet>
      <dgm:spPr/>
    </dgm:pt>
    <dgm:pt modelId="{C5C98913-2652-4BFB-B1AF-8F7AFECF013C}" type="pres">
      <dgm:prSet presAssocID="{433041B6-41FE-407C-8E3E-90B0A411E500}" presName="rect2" presStyleLbl="fgImgPlace1" presStyleIdx="0" presStyleCnt="6"/>
      <dgm:spPr/>
    </dgm:pt>
    <dgm:pt modelId="{D212FFB6-96A9-401B-A387-4DD03C51681E}" type="pres">
      <dgm:prSet presAssocID="{EEEB6B63-5BBB-4ED2-8744-FACF052100D2}" presName="sibTrans" presStyleCnt="0"/>
      <dgm:spPr/>
    </dgm:pt>
    <dgm:pt modelId="{90AF4F9F-A38B-4583-A6D9-5E4690FEB249}" type="pres">
      <dgm:prSet presAssocID="{EF23FF04-0F8D-466C-8F79-7D39B4FC9723}" presName="composite" presStyleCnt="0"/>
      <dgm:spPr/>
    </dgm:pt>
    <dgm:pt modelId="{6ADC94D0-6BA9-4A61-ADF7-E3837356F9DF}" type="pres">
      <dgm:prSet presAssocID="{EF23FF04-0F8D-466C-8F79-7D39B4FC9723}" presName="rect1" presStyleLbl="trAlignAcc1" presStyleIdx="1" presStyleCnt="6">
        <dgm:presLayoutVars>
          <dgm:bulletEnabled val="1"/>
        </dgm:presLayoutVars>
      </dgm:prSet>
      <dgm:spPr/>
    </dgm:pt>
    <dgm:pt modelId="{D106F0F0-BE35-446F-B296-2E01C5D00D65}" type="pres">
      <dgm:prSet presAssocID="{EF23FF04-0F8D-466C-8F79-7D39B4FC9723}" presName="rect2" presStyleLbl="fgImgPlace1" presStyleIdx="1" presStyleCnt="6"/>
      <dgm:spPr/>
    </dgm:pt>
    <dgm:pt modelId="{586137F6-6C12-4FE7-8708-DBA782F84140}" type="pres">
      <dgm:prSet presAssocID="{5D33B5C4-6D83-48FF-B5F5-33C3941740C1}" presName="sibTrans" presStyleCnt="0"/>
      <dgm:spPr/>
    </dgm:pt>
    <dgm:pt modelId="{08CBEC5F-E103-4509-9871-B18CD81944ED}" type="pres">
      <dgm:prSet presAssocID="{263FAE12-94B9-4EFE-859E-833BD7ECB1CF}" presName="composite" presStyleCnt="0"/>
      <dgm:spPr/>
    </dgm:pt>
    <dgm:pt modelId="{AD1EF4EA-C3A8-4CCD-946A-7949418879D3}" type="pres">
      <dgm:prSet presAssocID="{263FAE12-94B9-4EFE-859E-833BD7ECB1CF}" presName="rect1" presStyleLbl="trAlignAcc1" presStyleIdx="2" presStyleCnt="6">
        <dgm:presLayoutVars>
          <dgm:bulletEnabled val="1"/>
        </dgm:presLayoutVars>
      </dgm:prSet>
      <dgm:spPr/>
    </dgm:pt>
    <dgm:pt modelId="{B8DF43A4-DF41-4B45-B514-33C2363992FE}" type="pres">
      <dgm:prSet presAssocID="{263FAE12-94B9-4EFE-859E-833BD7ECB1CF}" presName="rect2" presStyleLbl="fgImgPlace1" presStyleIdx="2" presStyleCnt="6"/>
      <dgm:spPr/>
    </dgm:pt>
    <dgm:pt modelId="{78602290-CBE0-43DE-B56F-F4C8134C5A2D}" type="pres">
      <dgm:prSet presAssocID="{BCDF2E0C-48DA-4608-8E19-A264F4575E9B}" presName="sibTrans" presStyleCnt="0"/>
      <dgm:spPr/>
    </dgm:pt>
    <dgm:pt modelId="{3FC6C970-AC0C-42E2-8EFA-845ECF30BCCD}" type="pres">
      <dgm:prSet presAssocID="{223983A4-44F8-4FE8-8ABB-00F9ED0AFAFA}" presName="composite" presStyleCnt="0"/>
      <dgm:spPr/>
    </dgm:pt>
    <dgm:pt modelId="{F52F0AD7-F93C-4F8C-A547-BBC3E6C97EB5}" type="pres">
      <dgm:prSet presAssocID="{223983A4-44F8-4FE8-8ABB-00F9ED0AFAFA}" presName="rect1" presStyleLbl="trAlignAcc1" presStyleIdx="3" presStyleCnt="6">
        <dgm:presLayoutVars>
          <dgm:bulletEnabled val="1"/>
        </dgm:presLayoutVars>
      </dgm:prSet>
      <dgm:spPr/>
    </dgm:pt>
    <dgm:pt modelId="{EA14588E-18DA-436F-ABDE-F16A33A342CB}" type="pres">
      <dgm:prSet presAssocID="{223983A4-44F8-4FE8-8ABB-00F9ED0AFAFA}" presName="rect2" presStyleLbl="fgImgPlace1" presStyleIdx="3" presStyleCnt="6"/>
      <dgm:spPr/>
    </dgm:pt>
    <dgm:pt modelId="{6CD88F4C-B70B-4A7D-BF59-988E5FF85E52}" type="pres">
      <dgm:prSet presAssocID="{53B10572-15E4-4289-B3ED-D28101C3223A}" presName="sibTrans" presStyleCnt="0"/>
      <dgm:spPr/>
    </dgm:pt>
    <dgm:pt modelId="{263C39F0-BD10-42C0-96CA-48A910023D29}" type="pres">
      <dgm:prSet presAssocID="{8D2923DA-001A-4D47-82B5-A6514E7424B9}" presName="composite" presStyleCnt="0"/>
      <dgm:spPr/>
    </dgm:pt>
    <dgm:pt modelId="{864E8FB0-31E6-47F6-8B5C-1252D08A4808}" type="pres">
      <dgm:prSet presAssocID="{8D2923DA-001A-4D47-82B5-A6514E7424B9}" presName="rect1" presStyleLbl="trAlignAcc1" presStyleIdx="4" presStyleCnt="6">
        <dgm:presLayoutVars>
          <dgm:bulletEnabled val="1"/>
        </dgm:presLayoutVars>
      </dgm:prSet>
      <dgm:spPr/>
    </dgm:pt>
    <dgm:pt modelId="{4D9015B7-59F6-4BDC-961B-77EAB6BC6596}" type="pres">
      <dgm:prSet presAssocID="{8D2923DA-001A-4D47-82B5-A6514E7424B9}" presName="rect2" presStyleLbl="fgImgPlace1" presStyleIdx="4" presStyleCnt="6"/>
      <dgm:spPr/>
    </dgm:pt>
    <dgm:pt modelId="{E2E5C6F2-B60F-41CB-889A-A974B4F48526}" type="pres">
      <dgm:prSet presAssocID="{E36B466B-F6B5-49DC-B2F1-A6355B1BE9F5}" presName="sibTrans" presStyleCnt="0"/>
      <dgm:spPr/>
    </dgm:pt>
    <dgm:pt modelId="{6FAE7EC3-D9B1-40AB-B9C2-0F40449C42EF}" type="pres">
      <dgm:prSet presAssocID="{C070089F-021E-408A-A492-20D06D1747E5}" presName="composite" presStyleCnt="0"/>
      <dgm:spPr/>
    </dgm:pt>
    <dgm:pt modelId="{73875BAC-1527-4B82-9158-B1C0EAFB3208}" type="pres">
      <dgm:prSet presAssocID="{C070089F-021E-408A-A492-20D06D1747E5}" presName="rect1" presStyleLbl="trAlignAcc1" presStyleIdx="5" presStyleCnt="6">
        <dgm:presLayoutVars>
          <dgm:bulletEnabled val="1"/>
        </dgm:presLayoutVars>
      </dgm:prSet>
      <dgm:spPr/>
    </dgm:pt>
    <dgm:pt modelId="{E4CCABF1-A286-49B3-883B-FDE7ABB20416}" type="pres">
      <dgm:prSet presAssocID="{C070089F-021E-408A-A492-20D06D1747E5}" presName="rect2" presStyleLbl="fgImgPlace1" presStyleIdx="5" presStyleCnt="6"/>
      <dgm:spPr/>
    </dgm:pt>
  </dgm:ptLst>
  <dgm:cxnLst>
    <dgm:cxn modelId="{F099CD02-B117-40AF-A714-B67C70EB4EA6}" srcId="{1B4905F2-60EA-454C-B890-C447AB748086}" destId="{EF23FF04-0F8D-466C-8F79-7D39B4FC9723}" srcOrd="1" destOrd="0" parTransId="{D35D9776-1807-44E0-B41F-10718DF3902A}" sibTransId="{5D33B5C4-6D83-48FF-B5F5-33C3941740C1}"/>
    <dgm:cxn modelId="{4147AF15-C319-4026-A578-29324985314B}" type="presOf" srcId="{1B4905F2-60EA-454C-B890-C447AB748086}" destId="{777AD86F-EEB3-413D-948F-920D9F2AF9ED}" srcOrd="0" destOrd="0" presId="urn:microsoft.com/office/officeart/2008/layout/PictureStrips"/>
    <dgm:cxn modelId="{3423FA2A-CB51-4167-A6F6-EE16FA09AE98}" type="presOf" srcId="{223983A4-44F8-4FE8-8ABB-00F9ED0AFAFA}" destId="{F52F0AD7-F93C-4F8C-A547-BBC3E6C97EB5}" srcOrd="0" destOrd="0" presId="urn:microsoft.com/office/officeart/2008/layout/PictureStrips"/>
    <dgm:cxn modelId="{750D8A2D-8E58-42FB-B422-729C9B703CCC}" type="presOf" srcId="{C070089F-021E-408A-A492-20D06D1747E5}" destId="{73875BAC-1527-4B82-9158-B1C0EAFB3208}" srcOrd="0" destOrd="0" presId="urn:microsoft.com/office/officeart/2008/layout/PictureStrips"/>
    <dgm:cxn modelId="{FB0C7E31-C56C-4087-BA50-7350C0FB4D30}" srcId="{1B4905F2-60EA-454C-B890-C447AB748086}" destId="{8D2923DA-001A-4D47-82B5-A6514E7424B9}" srcOrd="4" destOrd="0" parTransId="{27778097-914F-4996-98D4-0CBDB677B9CD}" sibTransId="{E36B466B-F6B5-49DC-B2F1-A6355B1BE9F5}"/>
    <dgm:cxn modelId="{3BEA3D3A-3E0F-4D8F-9442-9F3DF7F53B3D}" srcId="{1B4905F2-60EA-454C-B890-C447AB748086}" destId="{223983A4-44F8-4FE8-8ABB-00F9ED0AFAFA}" srcOrd="3" destOrd="0" parTransId="{CDF80124-FF8F-4E52-841B-A551E340899A}" sibTransId="{53B10572-15E4-4289-B3ED-D28101C3223A}"/>
    <dgm:cxn modelId="{191B615D-0086-4AF2-9D84-DCC26B76557D}" type="presOf" srcId="{263FAE12-94B9-4EFE-859E-833BD7ECB1CF}" destId="{AD1EF4EA-C3A8-4CCD-946A-7949418879D3}" srcOrd="0" destOrd="0" presId="urn:microsoft.com/office/officeart/2008/layout/PictureStrips"/>
    <dgm:cxn modelId="{FDC4B24A-72B4-4BEB-BA76-2AB3CB0EAEEA}" srcId="{1B4905F2-60EA-454C-B890-C447AB748086}" destId="{433041B6-41FE-407C-8E3E-90B0A411E500}" srcOrd="0" destOrd="0" parTransId="{0CBF1975-E5E3-4F8E-BB72-DE7D0046E970}" sibTransId="{EEEB6B63-5BBB-4ED2-8744-FACF052100D2}"/>
    <dgm:cxn modelId="{CEF7B752-6272-450C-AC9D-4D39465B2F01}" srcId="{1B4905F2-60EA-454C-B890-C447AB748086}" destId="{C070089F-021E-408A-A492-20D06D1747E5}" srcOrd="5" destOrd="0" parTransId="{41DAEE17-F74E-402D-B1B2-A2B78CFB0D08}" sibTransId="{C4A9A4A6-93E5-43BC-9759-259A946C1AAA}"/>
    <dgm:cxn modelId="{3E41C452-922D-46E4-8E5B-D41C1B008298}" srcId="{1B4905F2-60EA-454C-B890-C447AB748086}" destId="{263FAE12-94B9-4EFE-859E-833BD7ECB1CF}" srcOrd="2" destOrd="0" parTransId="{B26FBED4-61B4-4FBD-B1A3-EF5AA2E6A087}" sibTransId="{BCDF2E0C-48DA-4608-8E19-A264F4575E9B}"/>
    <dgm:cxn modelId="{28F41658-CBE2-4437-9991-356837E2A2F3}" type="presOf" srcId="{433041B6-41FE-407C-8E3E-90B0A411E500}" destId="{50775A0A-F2EA-4780-8EEB-5582CAC6A6A1}" srcOrd="0" destOrd="0" presId="urn:microsoft.com/office/officeart/2008/layout/PictureStrips"/>
    <dgm:cxn modelId="{CD967895-E243-4A49-8B06-69510986008B}" type="presOf" srcId="{8D2923DA-001A-4D47-82B5-A6514E7424B9}" destId="{864E8FB0-31E6-47F6-8B5C-1252D08A4808}" srcOrd="0" destOrd="0" presId="urn:microsoft.com/office/officeart/2008/layout/PictureStrips"/>
    <dgm:cxn modelId="{DFC2F4B6-A5C2-44F8-B4A4-71AC01ADE768}" type="presOf" srcId="{EF23FF04-0F8D-466C-8F79-7D39B4FC9723}" destId="{6ADC94D0-6BA9-4A61-ADF7-E3837356F9DF}" srcOrd="0" destOrd="0" presId="urn:microsoft.com/office/officeart/2008/layout/PictureStrips"/>
    <dgm:cxn modelId="{0182719D-2A26-4596-8F9A-532739084AC8}" type="presParOf" srcId="{777AD86F-EEB3-413D-948F-920D9F2AF9ED}" destId="{4F219A84-A273-4BD6-915F-45C5B5A870CC}" srcOrd="0" destOrd="0" presId="urn:microsoft.com/office/officeart/2008/layout/PictureStrips"/>
    <dgm:cxn modelId="{4EC28189-F33F-4F52-B356-8691EA506B9D}" type="presParOf" srcId="{4F219A84-A273-4BD6-915F-45C5B5A870CC}" destId="{50775A0A-F2EA-4780-8EEB-5582CAC6A6A1}" srcOrd="0" destOrd="0" presId="urn:microsoft.com/office/officeart/2008/layout/PictureStrips"/>
    <dgm:cxn modelId="{62E66310-4CE2-49E8-ACB9-DA4E5245819D}" type="presParOf" srcId="{4F219A84-A273-4BD6-915F-45C5B5A870CC}" destId="{C5C98913-2652-4BFB-B1AF-8F7AFECF013C}" srcOrd="1" destOrd="0" presId="urn:microsoft.com/office/officeart/2008/layout/PictureStrips"/>
    <dgm:cxn modelId="{20995D4E-71C3-4AB7-8A48-0D19D0BF409D}" type="presParOf" srcId="{777AD86F-EEB3-413D-948F-920D9F2AF9ED}" destId="{D212FFB6-96A9-401B-A387-4DD03C51681E}" srcOrd="1" destOrd="0" presId="urn:microsoft.com/office/officeart/2008/layout/PictureStrips"/>
    <dgm:cxn modelId="{5ECB06B3-5E4E-409E-8FB2-CAC1F3ABE3FB}" type="presParOf" srcId="{777AD86F-EEB3-413D-948F-920D9F2AF9ED}" destId="{90AF4F9F-A38B-4583-A6D9-5E4690FEB249}" srcOrd="2" destOrd="0" presId="urn:microsoft.com/office/officeart/2008/layout/PictureStrips"/>
    <dgm:cxn modelId="{2CB80D21-0B90-4413-9858-622B8BE67392}" type="presParOf" srcId="{90AF4F9F-A38B-4583-A6D9-5E4690FEB249}" destId="{6ADC94D0-6BA9-4A61-ADF7-E3837356F9DF}" srcOrd="0" destOrd="0" presId="urn:microsoft.com/office/officeart/2008/layout/PictureStrips"/>
    <dgm:cxn modelId="{FD4AAC65-BC98-44E6-896B-69FA1FA23227}" type="presParOf" srcId="{90AF4F9F-A38B-4583-A6D9-5E4690FEB249}" destId="{D106F0F0-BE35-446F-B296-2E01C5D00D65}" srcOrd="1" destOrd="0" presId="urn:microsoft.com/office/officeart/2008/layout/PictureStrips"/>
    <dgm:cxn modelId="{AE45916D-A2E7-4348-9FBE-6901464E020D}" type="presParOf" srcId="{777AD86F-EEB3-413D-948F-920D9F2AF9ED}" destId="{586137F6-6C12-4FE7-8708-DBA782F84140}" srcOrd="3" destOrd="0" presId="urn:microsoft.com/office/officeart/2008/layout/PictureStrips"/>
    <dgm:cxn modelId="{04F71F45-5900-42F9-8393-89328FB36A19}" type="presParOf" srcId="{777AD86F-EEB3-413D-948F-920D9F2AF9ED}" destId="{08CBEC5F-E103-4509-9871-B18CD81944ED}" srcOrd="4" destOrd="0" presId="urn:microsoft.com/office/officeart/2008/layout/PictureStrips"/>
    <dgm:cxn modelId="{4644F1F0-B39D-4071-94A8-CFD2ADDFA326}" type="presParOf" srcId="{08CBEC5F-E103-4509-9871-B18CD81944ED}" destId="{AD1EF4EA-C3A8-4CCD-946A-7949418879D3}" srcOrd="0" destOrd="0" presId="urn:microsoft.com/office/officeart/2008/layout/PictureStrips"/>
    <dgm:cxn modelId="{87516ADA-AB86-4498-8A20-3CE4A2B8C680}" type="presParOf" srcId="{08CBEC5F-E103-4509-9871-B18CD81944ED}" destId="{B8DF43A4-DF41-4B45-B514-33C2363992FE}" srcOrd="1" destOrd="0" presId="urn:microsoft.com/office/officeart/2008/layout/PictureStrips"/>
    <dgm:cxn modelId="{1862CFC6-1B71-4F52-9ACA-CCA5782F5292}" type="presParOf" srcId="{777AD86F-EEB3-413D-948F-920D9F2AF9ED}" destId="{78602290-CBE0-43DE-B56F-F4C8134C5A2D}" srcOrd="5" destOrd="0" presId="urn:microsoft.com/office/officeart/2008/layout/PictureStrips"/>
    <dgm:cxn modelId="{B8DFAB5F-209F-4305-A05E-7F682A60E4BC}" type="presParOf" srcId="{777AD86F-EEB3-413D-948F-920D9F2AF9ED}" destId="{3FC6C970-AC0C-42E2-8EFA-845ECF30BCCD}" srcOrd="6" destOrd="0" presId="urn:microsoft.com/office/officeart/2008/layout/PictureStrips"/>
    <dgm:cxn modelId="{43BB87B6-23EC-4314-B50E-505361304143}" type="presParOf" srcId="{3FC6C970-AC0C-42E2-8EFA-845ECF30BCCD}" destId="{F52F0AD7-F93C-4F8C-A547-BBC3E6C97EB5}" srcOrd="0" destOrd="0" presId="urn:microsoft.com/office/officeart/2008/layout/PictureStrips"/>
    <dgm:cxn modelId="{51490749-60E3-48C1-B3E8-CED776A95294}" type="presParOf" srcId="{3FC6C970-AC0C-42E2-8EFA-845ECF30BCCD}" destId="{EA14588E-18DA-436F-ABDE-F16A33A342CB}" srcOrd="1" destOrd="0" presId="urn:microsoft.com/office/officeart/2008/layout/PictureStrips"/>
    <dgm:cxn modelId="{A629E476-8C11-4755-8066-8D8DCCDC5771}" type="presParOf" srcId="{777AD86F-EEB3-413D-948F-920D9F2AF9ED}" destId="{6CD88F4C-B70B-4A7D-BF59-988E5FF85E52}" srcOrd="7" destOrd="0" presId="urn:microsoft.com/office/officeart/2008/layout/PictureStrips"/>
    <dgm:cxn modelId="{7CAD8B64-9E85-44C0-BEA3-2478C96B3B29}" type="presParOf" srcId="{777AD86F-EEB3-413D-948F-920D9F2AF9ED}" destId="{263C39F0-BD10-42C0-96CA-48A910023D29}" srcOrd="8" destOrd="0" presId="urn:microsoft.com/office/officeart/2008/layout/PictureStrips"/>
    <dgm:cxn modelId="{CA234FA8-5FDE-44F9-B22E-578BBF2E1CBD}" type="presParOf" srcId="{263C39F0-BD10-42C0-96CA-48A910023D29}" destId="{864E8FB0-31E6-47F6-8B5C-1252D08A4808}" srcOrd="0" destOrd="0" presId="urn:microsoft.com/office/officeart/2008/layout/PictureStrips"/>
    <dgm:cxn modelId="{4FDC933C-0CA5-43A3-881A-5DE341311A36}" type="presParOf" srcId="{263C39F0-BD10-42C0-96CA-48A910023D29}" destId="{4D9015B7-59F6-4BDC-961B-77EAB6BC6596}" srcOrd="1" destOrd="0" presId="urn:microsoft.com/office/officeart/2008/layout/PictureStrips"/>
    <dgm:cxn modelId="{89D2525D-3F27-4B6A-954F-1B62B4681AFF}" type="presParOf" srcId="{777AD86F-EEB3-413D-948F-920D9F2AF9ED}" destId="{E2E5C6F2-B60F-41CB-889A-A974B4F48526}" srcOrd="9" destOrd="0" presId="urn:microsoft.com/office/officeart/2008/layout/PictureStrips"/>
    <dgm:cxn modelId="{788D1114-5319-41DC-AEF1-5474BA3BEAF5}" type="presParOf" srcId="{777AD86F-EEB3-413D-948F-920D9F2AF9ED}" destId="{6FAE7EC3-D9B1-40AB-B9C2-0F40449C42EF}" srcOrd="10" destOrd="0" presId="urn:microsoft.com/office/officeart/2008/layout/PictureStrips"/>
    <dgm:cxn modelId="{FE86194E-2AEB-41A6-9BB9-FC78DA8C01B5}" type="presParOf" srcId="{6FAE7EC3-D9B1-40AB-B9C2-0F40449C42EF}" destId="{73875BAC-1527-4B82-9158-B1C0EAFB3208}" srcOrd="0" destOrd="0" presId="urn:microsoft.com/office/officeart/2008/layout/PictureStrips"/>
    <dgm:cxn modelId="{1BBC31E8-D0F5-489D-B51D-31AFAF82AAB0}" type="presParOf" srcId="{6FAE7EC3-D9B1-40AB-B9C2-0F40449C42EF}" destId="{E4CCABF1-A286-49B3-883B-FDE7ABB20416}"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FEE943-D53C-490B-9B04-F77535A045EE}" type="doc">
      <dgm:prSet loTypeId="urn:microsoft.com/office/officeart/2005/8/layout/matrix3" loCatId="matrix" qsTypeId="urn:microsoft.com/office/officeart/2005/8/quickstyle/simple5" qsCatId="simple" csTypeId="urn:microsoft.com/office/officeart/2005/8/colors/accent0_3" csCatId="mainScheme" phldr="1"/>
      <dgm:spPr/>
      <dgm:t>
        <a:bodyPr/>
        <a:lstStyle/>
        <a:p>
          <a:pPr latinLnBrk="1"/>
          <a:endParaRPr lang="ko-KR" altLang="en-US"/>
        </a:p>
      </dgm:t>
    </dgm:pt>
    <dgm:pt modelId="{8A5CD3F6-3B7F-4BEE-BAD7-148640D39000}">
      <dgm:prSet custT="1"/>
      <dgm:spPr/>
      <dgm:t>
        <a:bodyPr/>
        <a:lstStyle/>
        <a:p>
          <a:pPr latinLnBrk="1"/>
          <a:r>
            <a:rPr lang="en-US" sz="1500" b="1" dirty="0">
              <a:latin typeface="나눔고딕 ExtraBold" panose="020D0904000000000000" pitchFamily="50" charset="-127"/>
              <a:ea typeface="나눔고딕 ExtraBold" panose="020D0904000000000000" pitchFamily="50" charset="-127"/>
            </a:rPr>
            <a:t>1.  </a:t>
          </a:r>
          <a:r>
            <a:rPr lang="ko-KR" sz="1500" b="1" u="none" dirty="0">
              <a:uFillTx/>
              <a:latin typeface="나눔고딕 ExtraBold" panose="020D0904000000000000" pitchFamily="50" charset="-127"/>
              <a:ea typeface="나눔고딕 ExtraBold" panose="020D0904000000000000" pitchFamily="50" charset="-127"/>
            </a:rPr>
            <a:t>최고의 코칭</a:t>
          </a:r>
          <a:r>
            <a:rPr lang="en-US" altLang="ko-KR" sz="1500" b="1" u="none" dirty="0">
              <a:uFillTx/>
              <a:latin typeface="나눔고딕 ExtraBold" panose="020D0904000000000000" pitchFamily="50" charset="-127"/>
              <a:ea typeface="나눔고딕 ExtraBold" panose="020D0904000000000000" pitchFamily="50" charset="-127"/>
            </a:rPr>
            <a:t> </a:t>
          </a:r>
          <a:r>
            <a:rPr lang="ko-KR" sz="1500" b="1" u="none" dirty="0">
              <a:uFillTx/>
              <a:latin typeface="나눔고딕 ExtraBold" panose="020D0904000000000000" pitchFamily="50" charset="-127"/>
              <a:ea typeface="나눔고딕 ExtraBold" panose="020D0904000000000000" pitchFamily="50" charset="-127"/>
            </a:rPr>
            <a:t>아카데미 플랫폼</a:t>
          </a:r>
          <a:r>
            <a:rPr lang="en-US" sz="1500" b="1" u="none" dirty="0">
              <a:uFillTx/>
              <a:latin typeface="나눔고딕 ExtraBold" panose="020D0904000000000000" pitchFamily="50" charset="-127"/>
              <a:ea typeface="나눔고딕 ExtraBold" panose="020D0904000000000000" pitchFamily="50" charset="-127"/>
            </a:rPr>
            <a:t>(</a:t>
          </a:r>
          <a:r>
            <a:rPr lang="ko-KR" sz="1500" b="1" u="none" dirty="0">
              <a:uFillTx/>
              <a:latin typeface="나눔고딕 ExtraBold" panose="020D0904000000000000" pitchFamily="50" charset="-127"/>
              <a:ea typeface="나눔고딕 ExtraBold" panose="020D0904000000000000" pitchFamily="50" charset="-127"/>
            </a:rPr>
            <a:t>스포츠</a:t>
          </a:r>
          <a:r>
            <a:rPr lang="en-US" sz="1500" b="1" u="none" dirty="0">
              <a:uFillTx/>
              <a:latin typeface="나눔고딕 ExtraBold" panose="020D0904000000000000" pitchFamily="50" charset="-127"/>
              <a:ea typeface="나눔고딕 ExtraBold" panose="020D0904000000000000" pitchFamily="50" charset="-127"/>
            </a:rPr>
            <a:t>+</a:t>
          </a:r>
          <a:r>
            <a:rPr lang="ko-KR" sz="1500" b="1" u="none" dirty="0">
              <a:uFillTx/>
              <a:latin typeface="나눔고딕 ExtraBold" panose="020D0904000000000000" pitchFamily="50" charset="-127"/>
              <a:ea typeface="나눔고딕 ExtraBold" panose="020D0904000000000000" pitchFamily="50" charset="-127"/>
            </a:rPr>
            <a:t>문화</a:t>
          </a:r>
          <a:r>
            <a:rPr lang="en-US" sz="1500" b="1" u="none" dirty="0">
              <a:uFillTx/>
              <a:latin typeface="나눔고딕 ExtraBold" panose="020D0904000000000000" pitchFamily="50" charset="-127"/>
              <a:ea typeface="나눔고딕 ExtraBold" panose="020D0904000000000000" pitchFamily="50" charset="-127"/>
            </a:rPr>
            <a:t>+</a:t>
          </a:r>
          <a:r>
            <a:rPr lang="ko-KR" sz="1500" b="1" u="none" dirty="0">
              <a:uFillTx/>
              <a:latin typeface="나눔고딕 ExtraBold" panose="020D0904000000000000" pitchFamily="50" charset="-127"/>
              <a:ea typeface="나눔고딕 ExtraBold" panose="020D0904000000000000" pitchFamily="50" charset="-127"/>
            </a:rPr>
            <a:t>일반인 대상</a:t>
          </a:r>
          <a:r>
            <a:rPr lang="en-US" sz="1500" b="1" u="none" dirty="0">
              <a:uFillTx/>
              <a:latin typeface="나눔고딕 ExtraBold" panose="020D0904000000000000" pitchFamily="50" charset="-127"/>
              <a:ea typeface="나눔고딕 ExtraBold" panose="020D0904000000000000" pitchFamily="50" charset="-127"/>
            </a:rPr>
            <a:t>)</a:t>
          </a:r>
          <a:r>
            <a:rPr lang="ko-KR" sz="1500" b="1" u="none" dirty="0">
              <a:uFillTx/>
              <a:latin typeface="나눔고딕 ExtraBold" panose="020D0904000000000000" pitchFamily="50" charset="-127"/>
              <a:ea typeface="나눔고딕 ExtraBold" panose="020D0904000000000000" pitchFamily="50" charset="-127"/>
            </a:rPr>
            <a:t> 구축</a:t>
          </a:r>
          <a:endParaRPr lang="ko-KR" sz="1500" b="1" u="none" dirty="0">
            <a:latin typeface="나눔고딕 ExtraBold" panose="020D0904000000000000" pitchFamily="50" charset="-127"/>
            <a:ea typeface="나눔고딕 ExtraBold" panose="020D0904000000000000" pitchFamily="50" charset="-127"/>
          </a:endParaRPr>
        </a:p>
      </dgm:t>
    </dgm:pt>
    <dgm:pt modelId="{21E3B586-899F-4E34-A16B-C2E3C55402BC}" type="parTrans" cxnId="{753152B9-29FE-4C76-B59E-9CB88656C102}">
      <dgm:prSet/>
      <dgm:spPr/>
      <dgm:t>
        <a:bodyPr/>
        <a:lstStyle/>
        <a:p>
          <a:pPr latinLnBrk="1"/>
          <a:endParaRPr lang="ko-KR" altLang="en-US"/>
        </a:p>
      </dgm:t>
    </dgm:pt>
    <dgm:pt modelId="{B95BB3A6-BDAF-412C-999E-35F8A1CA9E0D}" type="sibTrans" cxnId="{753152B9-29FE-4C76-B59E-9CB88656C102}">
      <dgm:prSet/>
      <dgm:spPr/>
      <dgm:t>
        <a:bodyPr/>
        <a:lstStyle/>
        <a:p>
          <a:pPr latinLnBrk="1"/>
          <a:endParaRPr lang="ko-KR" altLang="en-US"/>
        </a:p>
      </dgm:t>
    </dgm:pt>
    <dgm:pt modelId="{C37C92A4-E6AD-4347-A641-6380C4194622}">
      <dgm:prSet custT="1"/>
      <dgm:spPr/>
      <dgm:t>
        <a:bodyPr/>
        <a:lstStyle/>
        <a:p>
          <a:pPr latinLnBrk="1"/>
          <a:r>
            <a:rPr lang="en-US" sz="1500" dirty="0">
              <a:latin typeface="나눔고딕 ExtraBold" panose="020D0904000000000000" pitchFamily="50" charset="-127"/>
              <a:ea typeface="나눔고딕 ExtraBold" panose="020D0904000000000000" pitchFamily="50" charset="-127"/>
            </a:rPr>
            <a:t>2. </a:t>
          </a:r>
          <a:r>
            <a:rPr lang="ko-KR" sz="1500" dirty="0">
              <a:latin typeface="나눔고딕 ExtraBold" panose="020D0904000000000000" pitchFamily="50" charset="-127"/>
              <a:ea typeface="나눔고딕 ExtraBold" panose="020D0904000000000000" pitchFamily="50" charset="-127"/>
            </a:rPr>
            <a:t>지도자 프로그램</a:t>
          </a:r>
          <a:r>
            <a:rPr lang="en-US" altLang="ko-KR" sz="1500" dirty="0">
              <a:latin typeface="나눔고딕 ExtraBold" panose="020D0904000000000000" pitchFamily="50" charset="-127"/>
              <a:ea typeface="나눔고딕 ExtraBold" panose="020D0904000000000000" pitchFamily="50" charset="-127"/>
            </a:rPr>
            <a:t>: </a:t>
          </a:r>
          <a:r>
            <a:rPr lang="ko-KR" sz="1500" dirty="0">
              <a:latin typeface="나눔고딕 ExtraBold" panose="020D0904000000000000" pitchFamily="50" charset="-127"/>
              <a:ea typeface="나눔고딕 ExtraBold" panose="020D0904000000000000" pitchFamily="50" charset="-127"/>
            </a:rPr>
            <a:t>주기적으로 온라인에서 세미나 개최로 리더십 함양</a:t>
          </a:r>
        </a:p>
      </dgm:t>
    </dgm:pt>
    <dgm:pt modelId="{42F7865F-CB26-4ABC-9B25-1EB0149D5DB5}" type="parTrans" cxnId="{6D471BBA-BF6A-4F34-BE16-266051E606A7}">
      <dgm:prSet/>
      <dgm:spPr/>
      <dgm:t>
        <a:bodyPr/>
        <a:lstStyle/>
        <a:p>
          <a:pPr latinLnBrk="1"/>
          <a:endParaRPr lang="ko-KR" altLang="en-US"/>
        </a:p>
      </dgm:t>
    </dgm:pt>
    <dgm:pt modelId="{2172CCE4-F6DC-4438-A272-17D1FFA4422D}" type="sibTrans" cxnId="{6D471BBA-BF6A-4F34-BE16-266051E606A7}">
      <dgm:prSet/>
      <dgm:spPr/>
      <dgm:t>
        <a:bodyPr/>
        <a:lstStyle/>
        <a:p>
          <a:pPr latinLnBrk="1"/>
          <a:endParaRPr lang="ko-KR" altLang="en-US"/>
        </a:p>
      </dgm:t>
    </dgm:pt>
    <dgm:pt modelId="{5A3354CF-54DF-407F-BD4A-E7334C13A1FE}">
      <dgm:prSet custT="1"/>
      <dgm:spPr/>
      <dgm:t>
        <a:bodyPr/>
        <a:lstStyle/>
        <a:p>
          <a:pPr latinLnBrk="1"/>
          <a:r>
            <a:rPr lang="en-US" sz="1500" u="none" dirty="0">
              <a:latin typeface="나눔고딕 ExtraBold" panose="020D0904000000000000" pitchFamily="50" charset="-127"/>
              <a:ea typeface="나눔고딕 ExtraBold" panose="020D0904000000000000" pitchFamily="50" charset="-127"/>
            </a:rPr>
            <a:t>3. </a:t>
          </a:r>
          <a:r>
            <a:rPr lang="ko-KR" sz="1500" u="none" dirty="0">
              <a:latin typeface="나눔고딕 ExtraBold" panose="020D0904000000000000" pitchFamily="50" charset="-127"/>
              <a:ea typeface="나눔고딕 ExtraBold" panose="020D0904000000000000" pitchFamily="50" charset="-127"/>
            </a:rPr>
            <a:t>생활체육</a:t>
          </a:r>
          <a:r>
            <a:rPr lang="en-US" sz="1500" u="none" dirty="0">
              <a:latin typeface="나눔고딕 ExtraBold" panose="020D0904000000000000" pitchFamily="50" charset="-127"/>
              <a:ea typeface="나눔고딕 ExtraBold" panose="020D0904000000000000" pitchFamily="50" charset="-127"/>
            </a:rPr>
            <a:t>+</a:t>
          </a:r>
          <a:r>
            <a:rPr lang="ko-KR" sz="1500" u="none" dirty="0">
              <a:latin typeface="나눔고딕 ExtraBold" panose="020D0904000000000000" pitchFamily="50" charset="-127"/>
              <a:ea typeface="나눔고딕 ExtraBold" panose="020D0904000000000000" pitchFamily="50" charset="-127"/>
            </a:rPr>
            <a:t>엘리트 복싱 접목</a:t>
          </a:r>
          <a:r>
            <a:rPr lang="en-US" altLang="ko-KR" sz="1500" u="none" dirty="0">
              <a:latin typeface="나눔고딕 ExtraBold" panose="020D0904000000000000" pitchFamily="50" charset="-127"/>
              <a:ea typeface="나눔고딕 ExtraBold" panose="020D0904000000000000" pitchFamily="50" charset="-127"/>
            </a:rPr>
            <a:t>: </a:t>
          </a:r>
          <a:r>
            <a:rPr lang="ko-KR" sz="1500" u="none" dirty="0">
              <a:uFillTx/>
              <a:latin typeface="나눔고딕 ExtraBold" panose="020D0904000000000000" pitchFamily="50" charset="-127"/>
              <a:ea typeface="나눔고딕 ExtraBold" panose="020D0904000000000000" pitchFamily="50" charset="-127"/>
            </a:rPr>
            <a:t>전국 복싱 도장 복싱아카데미 </a:t>
          </a:r>
          <a:r>
            <a:rPr lang="ko-KR" sz="1500" u="none" dirty="0" err="1">
              <a:uFillTx/>
              <a:latin typeface="나눔고딕 ExtraBold" panose="020D0904000000000000" pitchFamily="50" charset="-127"/>
              <a:ea typeface="나눔고딕 ExtraBold" panose="020D0904000000000000" pitchFamily="50" charset="-127"/>
            </a:rPr>
            <a:t>지회로</a:t>
          </a:r>
          <a:r>
            <a:rPr lang="ko-KR" sz="1500" u="none" dirty="0">
              <a:uFillTx/>
              <a:latin typeface="나눔고딕 ExtraBold" panose="020D0904000000000000" pitchFamily="50" charset="-127"/>
              <a:ea typeface="나눔고딕 ExtraBold" panose="020D0904000000000000" pitchFamily="50" charset="-127"/>
            </a:rPr>
            <a:t> 가입</a:t>
          </a:r>
          <a:endParaRPr lang="ko-KR" sz="1500" u="none" dirty="0">
            <a:latin typeface="나눔고딕 ExtraBold" panose="020D0904000000000000" pitchFamily="50" charset="-127"/>
            <a:ea typeface="나눔고딕 ExtraBold" panose="020D0904000000000000" pitchFamily="50" charset="-127"/>
          </a:endParaRPr>
        </a:p>
      </dgm:t>
    </dgm:pt>
    <dgm:pt modelId="{8B9CA8D2-8FA7-4F3D-A6D9-60A9B6D843DE}" type="parTrans" cxnId="{61A8BAF9-3A31-4543-A716-E4A9D970F8BC}">
      <dgm:prSet/>
      <dgm:spPr/>
      <dgm:t>
        <a:bodyPr/>
        <a:lstStyle/>
        <a:p>
          <a:pPr latinLnBrk="1"/>
          <a:endParaRPr lang="ko-KR" altLang="en-US"/>
        </a:p>
      </dgm:t>
    </dgm:pt>
    <dgm:pt modelId="{FC462127-4F77-4AD6-9158-1420F474856E}" type="sibTrans" cxnId="{61A8BAF9-3A31-4543-A716-E4A9D970F8BC}">
      <dgm:prSet/>
      <dgm:spPr/>
      <dgm:t>
        <a:bodyPr/>
        <a:lstStyle/>
        <a:p>
          <a:pPr latinLnBrk="1"/>
          <a:endParaRPr lang="ko-KR" altLang="en-US"/>
        </a:p>
      </dgm:t>
    </dgm:pt>
    <dgm:pt modelId="{20519092-79E0-4328-A08D-0EFECB09D613}">
      <dgm:prSet custT="1"/>
      <dgm:spPr/>
      <dgm:t>
        <a:bodyPr/>
        <a:lstStyle/>
        <a:p>
          <a:pPr latinLnBrk="1"/>
          <a:r>
            <a:rPr lang="en-US" sz="1500" dirty="0">
              <a:latin typeface="나눔고딕 ExtraBold" panose="020D0904000000000000" pitchFamily="50" charset="-127"/>
              <a:ea typeface="나눔고딕 ExtraBold" panose="020D0904000000000000" pitchFamily="50" charset="-127"/>
            </a:rPr>
            <a:t>4. </a:t>
          </a:r>
          <a:r>
            <a:rPr lang="ko-KR" sz="1500" dirty="0">
              <a:latin typeface="나눔고딕 ExtraBold" panose="020D0904000000000000" pitchFamily="50" charset="-127"/>
              <a:ea typeface="나눔고딕 ExtraBold" panose="020D0904000000000000" pitchFamily="50" charset="-127"/>
            </a:rPr>
            <a:t>자격증 발급</a:t>
          </a:r>
          <a:r>
            <a:rPr lang="en-US" altLang="ko-KR" sz="1500" dirty="0">
              <a:latin typeface="나눔고딕 ExtraBold" panose="020D0904000000000000" pitchFamily="50" charset="-127"/>
              <a:ea typeface="나눔고딕 ExtraBold" panose="020D0904000000000000" pitchFamily="50" charset="-127"/>
            </a:rPr>
            <a:t>:</a:t>
          </a:r>
          <a:r>
            <a:rPr lang="en-US" sz="1500" dirty="0">
              <a:latin typeface="나눔고딕 ExtraBold" panose="020D0904000000000000" pitchFamily="50" charset="-127"/>
              <a:ea typeface="나눔고딕 ExtraBold" panose="020D0904000000000000" pitchFamily="50" charset="-127"/>
            </a:rPr>
            <a:t> </a:t>
          </a:r>
        </a:p>
        <a:p>
          <a:pPr latinLnBrk="1"/>
          <a:r>
            <a:rPr lang="en-US" sz="1500" u="none" dirty="0">
              <a:uFillTx/>
              <a:latin typeface="나눔고딕 ExtraBold" panose="020D0904000000000000" pitchFamily="50" charset="-127"/>
              <a:ea typeface="나눔고딕 ExtraBold" panose="020D0904000000000000" pitchFamily="50" charset="-127"/>
            </a:rPr>
            <a:t>KCDC </a:t>
          </a:r>
          <a:r>
            <a:rPr lang="ko-KR" sz="1500" u="none" dirty="0">
              <a:uFillTx/>
              <a:latin typeface="나눔고딕 ExtraBold" panose="020D0904000000000000" pitchFamily="50" charset="-127"/>
              <a:ea typeface="나눔고딕 ExtraBold" panose="020D0904000000000000" pitchFamily="50" charset="-127"/>
            </a:rPr>
            <a:t>유소년스포츠지도자</a:t>
          </a:r>
          <a:r>
            <a:rPr lang="en-US" sz="1500" u="none" dirty="0">
              <a:uFillTx/>
              <a:latin typeface="나눔고딕 ExtraBold" panose="020D0904000000000000" pitchFamily="50" charset="-127"/>
              <a:ea typeface="나눔고딕 ExtraBold" panose="020D0904000000000000" pitchFamily="50" charset="-127"/>
            </a:rPr>
            <a:t>(</a:t>
          </a:r>
          <a:r>
            <a:rPr lang="ko-KR" sz="1500" u="none" dirty="0">
              <a:uFillTx/>
              <a:latin typeface="나눔고딕 ExtraBold" panose="020D0904000000000000" pitchFamily="50" charset="-127"/>
              <a:ea typeface="나눔고딕 ExtraBold" panose="020D0904000000000000" pitchFamily="50" charset="-127"/>
            </a:rPr>
            <a:t>복싱</a:t>
          </a:r>
          <a:r>
            <a:rPr lang="en-US" sz="1500" u="none" dirty="0">
              <a:uFillTx/>
              <a:latin typeface="나눔고딕 ExtraBold" panose="020D0904000000000000" pitchFamily="50" charset="-127"/>
              <a:ea typeface="나눔고딕 ExtraBold" panose="020D0904000000000000" pitchFamily="50" charset="-127"/>
            </a:rPr>
            <a:t>), </a:t>
          </a:r>
          <a:r>
            <a:rPr lang="ko-KR" altLang="en-US" sz="1500" u="none" dirty="0" err="1">
              <a:uFillTx/>
              <a:latin typeface="나눔고딕 ExtraBold" panose="020D0904000000000000" pitchFamily="50" charset="-127"/>
              <a:ea typeface="나눔고딕 ExtraBold" panose="020D0904000000000000" pitchFamily="50" charset="-127"/>
            </a:rPr>
            <a:t>유소년인성코칭지도사</a:t>
          </a:r>
          <a:r>
            <a:rPr lang="ko-KR" altLang="en-US" sz="1500" u="none" dirty="0">
              <a:uFillTx/>
              <a:latin typeface="나눔고딕 ExtraBold" panose="020D0904000000000000" pitchFamily="50" charset="-127"/>
              <a:ea typeface="나눔고딕 ExtraBold" panose="020D0904000000000000" pitchFamily="50" charset="-127"/>
            </a:rPr>
            <a:t> 등</a:t>
          </a:r>
          <a:endParaRPr lang="ko-KR" sz="1500" u="none" dirty="0">
            <a:latin typeface="나눔고딕 ExtraBold" panose="020D0904000000000000" pitchFamily="50" charset="-127"/>
            <a:ea typeface="나눔고딕 ExtraBold" panose="020D0904000000000000" pitchFamily="50" charset="-127"/>
          </a:endParaRPr>
        </a:p>
      </dgm:t>
    </dgm:pt>
    <dgm:pt modelId="{5D18688F-50E9-44E7-97E1-2C12A6BCB0D6}" type="parTrans" cxnId="{9932D249-663B-40D0-96FD-849AF5279188}">
      <dgm:prSet/>
      <dgm:spPr/>
      <dgm:t>
        <a:bodyPr/>
        <a:lstStyle/>
        <a:p>
          <a:pPr latinLnBrk="1"/>
          <a:endParaRPr lang="ko-KR" altLang="en-US"/>
        </a:p>
      </dgm:t>
    </dgm:pt>
    <dgm:pt modelId="{CBC5B399-1F7B-4D2A-B6CF-9B2580416247}" type="sibTrans" cxnId="{9932D249-663B-40D0-96FD-849AF5279188}">
      <dgm:prSet/>
      <dgm:spPr/>
      <dgm:t>
        <a:bodyPr/>
        <a:lstStyle/>
        <a:p>
          <a:pPr latinLnBrk="1"/>
          <a:endParaRPr lang="ko-KR" altLang="en-US"/>
        </a:p>
      </dgm:t>
    </dgm:pt>
    <dgm:pt modelId="{921BB7D9-4DE5-4D25-81BC-AA0EE1374DF9}" type="pres">
      <dgm:prSet presAssocID="{B6FEE943-D53C-490B-9B04-F77535A045EE}" presName="matrix" presStyleCnt="0">
        <dgm:presLayoutVars>
          <dgm:chMax val="1"/>
          <dgm:dir/>
          <dgm:resizeHandles val="exact"/>
        </dgm:presLayoutVars>
      </dgm:prSet>
      <dgm:spPr/>
    </dgm:pt>
    <dgm:pt modelId="{D0DBA9D3-5878-4936-821F-4225D446DFAC}" type="pres">
      <dgm:prSet presAssocID="{B6FEE943-D53C-490B-9B04-F77535A045EE}" presName="diamond" presStyleLbl="bgShp" presStyleIdx="0" presStyleCnt="1"/>
      <dgm:spPr/>
    </dgm:pt>
    <dgm:pt modelId="{A0CCF38C-1D4F-410A-873B-37B4B2930569}" type="pres">
      <dgm:prSet presAssocID="{B6FEE943-D53C-490B-9B04-F77535A045EE}" presName="quad1" presStyleLbl="node1" presStyleIdx="0" presStyleCnt="4">
        <dgm:presLayoutVars>
          <dgm:chMax val="0"/>
          <dgm:chPref val="0"/>
          <dgm:bulletEnabled val="1"/>
        </dgm:presLayoutVars>
      </dgm:prSet>
      <dgm:spPr/>
    </dgm:pt>
    <dgm:pt modelId="{F52A2B60-3E3F-46EA-B4BE-CA3EAA5AEDA7}" type="pres">
      <dgm:prSet presAssocID="{B6FEE943-D53C-490B-9B04-F77535A045EE}" presName="quad2" presStyleLbl="node1" presStyleIdx="1" presStyleCnt="4">
        <dgm:presLayoutVars>
          <dgm:chMax val="0"/>
          <dgm:chPref val="0"/>
          <dgm:bulletEnabled val="1"/>
        </dgm:presLayoutVars>
      </dgm:prSet>
      <dgm:spPr/>
    </dgm:pt>
    <dgm:pt modelId="{A85413E1-3D97-4942-A28A-7E70E8A312AB}" type="pres">
      <dgm:prSet presAssocID="{B6FEE943-D53C-490B-9B04-F77535A045EE}" presName="quad3" presStyleLbl="node1" presStyleIdx="2" presStyleCnt="4">
        <dgm:presLayoutVars>
          <dgm:chMax val="0"/>
          <dgm:chPref val="0"/>
          <dgm:bulletEnabled val="1"/>
        </dgm:presLayoutVars>
      </dgm:prSet>
      <dgm:spPr/>
    </dgm:pt>
    <dgm:pt modelId="{2560812F-67FE-43F0-B53D-31C2F34B5BC6}" type="pres">
      <dgm:prSet presAssocID="{B6FEE943-D53C-490B-9B04-F77535A045EE}" presName="quad4" presStyleLbl="node1" presStyleIdx="3" presStyleCnt="4">
        <dgm:presLayoutVars>
          <dgm:chMax val="0"/>
          <dgm:chPref val="0"/>
          <dgm:bulletEnabled val="1"/>
        </dgm:presLayoutVars>
      </dgm:prSet>
      <dgm:spPr/>
    </dgm:pt>
  </dgm:ptLst>
  <dgm:cxnLst>
    <dgm:cxn modelId="{E6C4AB2D-C5A3-44A8-A739-F64574D81B5D}" type="presOf" srcId="{B6FEE943-D53C-490B-9B04-F77535A045EE}" destId="{921BB7D9-4DE5-4D25-81BC-AA0EE1374DF9}" srcOrd="0" destOrd="0" presId="urn:microsoft.com/office/officeart/2005/8/layout/matrix3"/>
    <dgm:cxn modelId="{9932D249-663B-40D0-96FD-849AF5279188}" srcId="{B6FEE943-D53C-490B-9B04-F77535A045EE}" destId="{20519092-79E0-4328-A08D-0EFECB09D613}" srcOrd="3" destOrd="0" parTransId="{5D18688F-50E9-44E7-97E1-2C12A6BCB0D6}" sibTransId="{CBC5B399-1F7B-4D2A-B6CF-9B2580416247}"/>
    <dgm:cxn modelId="{10CDBC99-6223-4928-8D1F-7D4F43560CF0}" type="presOf" srcId="{5A3354CF-54DF-407F-BD4A-E7334C13A1FE}" destId="{A85413E1-3D97-4942-A28A-7E70E8A312AB}" srcOrd="0" destOrd="0" presId="urn:microsoft.com/office/officeart/2005/8/layout/matrix3"/>
    <dgm:cxn modelId="{199527B9-B204-4B6D-BD06-E91493817D9F}" type="presOf" srcId="{8A5CD3F6-3B7F-4BEE-BAD7-148640D39000}" destId="{A0CCF38C-1D4F-410A-873B-37B4B2930569}" srcOrd="0" destOrd="0" presId="urn:microsoft.com/office/officeart/2005/8/layout/matrix3"/>
    <dgm:cxn modelId="{753152B9-29FE-4C76-B59E-9CB88656C102}" srcId="{B6FEE943-D53C-490B-9B04-F77535A045EE}" destId="{8A5CD3F6-3B7F-4BEE-BAD7-148640D39000}" srcOrd="0" destOrd="0" parTransId="{21E3B586-899F-4E34-A16B-C2E3C55402BC}" sibTransId="{B95BB3A6-BDAF-412C-999E-35F8A1CA9E0D}"/>
    <dgm:cxn modelId="{6D471BBA-BF6A-4F34-BE16-266051E606A7}" srcId="{B6FEE943-D53C-490B-9B04-F77535A045EE}" destId="{C37C92A4-E6AD-4347-A641-6380C4194622}" srcOrd="1" destOrd="0" parTransId="{42F7865F-CB26-4ABC-9B25-1EB0149D5DB5}" sibTransId="{2172CCE4-F6DC-4438-A272-17D1FFA4422D}"/>
    <dgm:cxn modelId="{997C10E2-1C19-496B-B08C-60D8BDB0385E}" type="presOf" srcId="{20519092-79E0-4328-A08D-0EFECB09D613}" destId="{2560812F-67FE-43F0-B53D-31C2F34B5BC6}" srcOrd="0" destOrd="0" presId="urn:microsoft.com/office/officeart/2005/8/layout/matrix3"/>
    <dgm:cxn modelId="{EFE047F0-D991-4558-B537-15B272897D04}" type="presOf" srcId="{C37C92A4-E6AD-4347-A641-6380C4194622}" destId="{F52A2B60-3E3F-46EA-B4BE-CA3EAA5AEDA7}" srcOrd="0" destOrd="0" presId="urn:microsoft.com/office/officeart/2005/8/layout/matrix3"/>
    <dgm:cxn modelId="{61A8BAF9-3A31-4543-A716-E4A9D970F8BC}" srcId="{B6FEE943-D53C-490B-9B04-F77535A045EE}" destId="{5A3354CF-54DF-407F-BD4A-E7334C13A1FE}" srcOrd="2" destOrd="0" parTransId="{8B9CA8D2-8FA7-4F3D-A6D9-60A9B6D843DE}" sibTransId="{FC462127-4F77-4AD6-9158-1420F474856E}"/>
    <dgm:cxn modelId="{23A75081-9F5E-445C-8008-B1C8CE54B383}" type="presParOf" srcId="{921BB7D9-4DE5-4D25-81BC-AA0EE1374DF9}" destId="{D0DBA9D3-5878-4936-821F-4225D446DFAC}" srcOrd="0" destOrd="0" presId="urn:microsoft.com/office/officeart/2005/8/layout/matrix3"/>
    <dgm:cxn modelId="{12CB6B06-2E09-464C-8FE8-1A13E45043E6}" type="presParOf" srcId="{921BB7D9-4DE5-4D25-81BC-AA0EE1374DF9}" destId="{A0CCF38C-1D4F-410A-873B-37B4B2930569}" srcOrd="1" destOrd="0" presId="urn:microsoft.com/office/officeart/2005/8/layout/matrix3"/>
    <dgm:cxn modelId="{FD1AFD7F-8BCE-4D69-84D2-278A0A679747}" type="presParOf" srcId="{921BB7D9-4DE5-4D25-81BC-AA0EE1374DF9}" destId="{F52A2B60-3E3F-46EA-B4BE-CA3EAA5AEDA7}" srcOrd="2" destOrd="0" presId="urn:microsoft.com/office/officeart/2005/8/layout/matrix3"/>
    <dgm:cxn modelId="{D7DAFE04-8BF4-4D8B-88F7-854BC4BA330D}" type="presParOf" srcId="{921BB7D9-4DE5-4D25-81BC-AA0EE1374DF9}" destId="{A85413E1-3D97-4942-A28A-7E70E8A312AB}" srcOrd="3" destOrd="0" presId="urn:microsoft.com/office/officeart/2005/8/layout/matrix3"/>
    <dgm:cxn modelId="{2523E6A2-3FEB-4C24-8D50-EB6807733FD0}" type="presParOf" srcId="{921BB7D9-4DE5-4D25-81BC-AA0EE1374DF9}" destId="{2560812F-67FE-43F0-B53D-31C2F34B5BC6}"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E69E87-3920-4F63-B995-ECF2A25276F8}" type="doc">
      <dgm:prSet loTypeId="urn:microsoft.com/office/officeart/2008/layout/LinedList" loCatId="list" qsTypeId="urn:microsoft.com/office/officeart/2005/8/quickstyle/simple5" qsCatId="simple" csTypeId="urn:microsoft.com/office/officeart/2005/8/colors/accent5_4" csCatId="accent5" phldr="1"/>
      <dgm:spPr/>
      <dgm:t>
        <a:bodyPr/>
        <a:lstStyle/>
        <a:p>
          <a:pPr latinLnBrk="1"/>
          <a:endParaRPr lang="ko-KR" altLang="en-US"/>
        </a:p>
      </dgm:t>
    </dgm:pt>
    <dgm:pt modelId="{B9533635-1C67-4A29-A76D-299B36D09247}">
      <dgm:prSet custT="1"/>
      <dgm:spPr/>
      <dgm:t>
        <a:bodyPr/>
        <a:lstStyle/>
        <a:p>
          <a:pPr latinLnBrk="1"/>
          <a:r>
            <a:rPr lang="en-US" sz="2200" dirty="0">
              <a:latin typeface="나눔고딕 ExtraBold" panose="020D0904000000000000" pitchFamily="50" charset="-127"/>
              <a:ea typeface="나눔고딕 ExtraBold" panose="020D0904000000000000" pitchFamily="50" charset="-127"/>
            </a:rPr>
            <a:t>5) </a:t>
          </a:r>
          <a:r>
            <a:rPr lang="ko-KR" sz="2200" dirty="0">
              <a:latin typeface="나눔고딕 ExtraBold" panose="020D0904000000000000" pitchFamily="50" charset="-127"/>
              <a:ea typeface="나눔고딕 ExtraBold" panose="020D0904000000000000" pitchFamily="50" charset="-127"/>
            </a:rPr>
            <a:t>문화체육관광부 및 지자체 위탁사업</a:t>
          </a:r>
          <a:endParaRPr lang="en-US" altLang="ko-KR" sz="2200" dirty="0">
            <a:latin typeface="나눔고딕 ExtraBold" panose="020D0904000000000000" pitchFamily="50" charset="-127"/>
            <a:ea typeface="나눔고딕 ExtraBold" panose="020D0904000000000000" pitchFamily="50" charset="-127"/>
          </a:endParaRPr>
        </a:p>
      </dgm:t>
    </dgm:pt>
    <dgm:pt modelId="{4999CCC9-283A-4055-AA87-FEF183962DCB}" type="parTrans" cxnId="{6B9F65E1-E9D3-474E-9751-5EE130DB8387}">
      <dgm:prSet/>
      <dgm:spPr/>
      <dgm:t>
        <a:bodyPr/>
        <a:lstStyle/>
        <a:p>
          <a:pPr latinLnBrk="1"/>
          <a:endParaRPr lang="ko-KR" altLang="en-US"/>
        </a:p>
      </dgm:t>
    </dgm:pt>
    <dgm:pt modelId="{9B4529BE-395C-4DDD-8A6C-648A449B50F4}" type="sibTrans" cxnId="{6B9F65E1-E9D3-474E-9751-5EE130DB8387}">
      <dgm:prSet/>
      <dgm:spPr/>
      <dgm:t>
        <a:bodyPr/>
        <a:lstStyle/>
        <a:p>
          <a:pPr latinLnBrk="1"/>
          <a:endParaRPr lang="ko-KR" altLang="en-US"/>
        </a:p>
      </dgm:t>
    </dgm:pt>
    <dgm:pt modelId="{8E274137-A6F1-4294-B267-53AE75409D12}">
      <dgm:prSet custT="1"/>
      <dgm:spPr/>
      <dgm:t>
        <a:bodyPr/>
        <a:lstStyle/>
        <a:p>
          <a:pPr latinLnBrk="1"/>
          <a:r>
            <a:rPr lang="en-US" sz="2200" dirty="0">
              <a:latin typeface="나눔고딕 ExtraBold" panose="020D0904000000000000" pitchFamily="50" charset="-127"/>
              <a:ea typeface="나눔고딕 ExtraBold" panose="020D0904000000000000" pitchFamily="50" charset="-127"/>
            </a:rPr>
            <a:t>6) </a:t>
          </a:r>
          <a:r>
            <a:rPr lang="ko-KR" sz="2200" dirty="0">
              <a:latin typeface="나눔고딕 ExtraBold" panose="020D0904000000000000" pitchFamily="50" charset="-127"/>
              <a:ea typeface="나눔고딕 ExtraBold" panose="020D0904000000000000" pitchFamily="50" charset="-127"/>
            </a:rPr>
            <a:t>동호인팀 대회 개최 </a:t>
          </a:r>
          <a:endParaRPr lang="en-US" altLang="ko-KR" sz="2200" dirty="0">
            <a:latin typeface="나눔고딕 ExtraBold" panose="020D0904000000000000" pitchFamily="50" charset="-127"/>
            <a:ea typeface="나눔고딕 ExtraBold" panose="020D0904000000000000" pitchFamily="50" charset="-127"/>
          </a:endParaRPr>
        </a:p>
        <a:p>
          <a:pPr latinLnBrk="1"/>
          <a:r>
            <a:rPr lang="en-US" sz="1500" dirty="0">
              <a:latin typeface="나눔고딕 ExtraBold" panose="020D0904000000000000" pitchFamily="50" charset="-127"/>
              <a:ea typeface="나눔고딕 ExtraBold" panose="020D0904000000000000" pitchFamily="50" charset="-127"/>
            </a:rPr>
            <a:t>-</a:t>
          </a:r>
          <a:r>
            <a:rPr lang="ko-KR" sz="1500" dirty="0">
              <a:latin typeface="나눔고딕 ExtraBold" panose="020D0904000000000000" pitchFamily="50" charset="-127"/>
              <a:ea typeface="나눔고딕 ExtraBold" panose="020D0904000000000000" pitchFamily="50" charset="-127"/>
            </a:rPr>
            <a:t>복싱 </a:t>
          </a:r>
          <a:r>
            <a:rPr lang="en-US" sz="1500" dirty="0">
              <a:latin typeface="나눔고딕 ExtraBold" panose="020D0904000000000000" pitchFamily="50" charset="-127"/>
              <a:ea typeface="나눔고딕 ExtraBold" panose="020D0904000000000000" pitchFamily="50" charset="-127"/>
            </a:rPr>
            <a:t>64</a:t>
          </a:r>
          <a:r>
            <a:rPr lang="ko-KR" sz="1500" dirty="0">
              <a:latin typeface="나눔고딕 ExtraBold" panose="020D0904000000000000" pitchFamily="50" charset="-127"/>
              <a:ea typeface="나눔고딕 ExtraBold" panose="020D0904000000000000" pitchFamily="50" charset="-127"/>
            </a:rPr>
            <a:t>강</a:t>
          </a:r>
          <a:r>
            <a:rPr lang="en-US" sz="1500" dirty="0">
              <a:latin typeface="나눔고딕 ExtraBold" panose="020D0904000000000000" pitchFamily="50" charset="-127"/>
              <a:ea typeface="나눔고딕 ExtraBold" panose="020D0904000000000000" pitchFamily="50" charset="-127"/>
            </a:rPr>
            <a:t>(</a:t>
          </a:r>
          <a:r>
            <a:rPr lang="ko-KR" sz="1500" dirty="0">
              <a:latin typeface="나눔고딕 ExtraBold" panose="020D0904000000000000" pitchFamily="50" charset="-127"/>
              <a:ea typeface="나눔고딕 ExtraBold" panose="020D0904000000000000" pitchFamily="50" charset="-127"/>
            </a:rPr>
            <a:t>농구 </a:t>
          </a:r>
          <a:r>
            <a:rPr lang="en-US" sz="1500" dirty="0">
              <a:latin typeface="나눔고딕 ExtraBold" panose="020D0904000000000000" pitchFamily="50" charset="-127"/>
              <a:ea typeface="나눔고딕 ExtraBold" panose="020D0904000000000000" pitchFamily="50" charset="-127"/>
            </a:rPr>
            <a:t>NCAA 64</a:t>
          </a:r>
          <a:r>
            <a:rPr lang="ko-KR" sz="1500" dirty="0">
              <a:latin typeface="나눔고딕 ExtraBold" panose="020D0904000000000000" pitchFamily="50" charset="-127"/>
              <a:ea typeface="나눔고딕 ExtraBold" panose="020D0904000000000000" pitchFamily="50" charset="-127"/>
            </a:rPr>
            <a:t>강 처럼</a:t>
          </a:r>
          <a:r>
            <a:rPr lang="en-US" sz="1500" dirty="0">
              <a:latin typeface="나눔고딕 ExtraBold" panose="020D0904000000000000" pitchFamily="50" charset="-127"/>
              <a:ea typeface="나눔고딕 ExtraBold" panose="020D0904000000000000" pitchFamily="50" charset="-127"/>
            </a:rPr>
            <a:t>), </a:t>
          </a:r>
          <a:r>
            <a:rPr lang="ko-KR" sz="1500" dirty="0">
              <a:latin typeface="나눔고딕 ExtraBold" panose="020D0904000000000000" pitchFamily="50" charset="-127"/>
              <a:ea typeface="나눔고딕 ExtraBold" panose="020D0904000000000000" pitchFamily="50" charset="-127"/>
            </a:rPr>
            <a:t>전 연령별 생활 체육</a:t>
          </a:r>
        </a:p>
      </dgm:t>
    </dgm:pt>
    <dgm:pt modelId="{BF6BAB7C-08A2-463A-A41A-1FBCC5CCEDF8}" type="parTrans" cxnId="{84F77E7B-79EB-4E84-B8CD-DEFAC9CBEE4C}">
      <dgm:prSet/>
      <dgm:spPr/>
      <dgm:t>
        <a:bodyPr/>
        <a:lstStyle/>
        <a:p>
          <a:pPr latinLnBrk="1"/>
          <a:endParaRPr lang="ko-KR" altLang="en-US"/>
        </a:p>
      </dgm:t>
    </dgm:pt>
    <dgm:pt modelId="{0A1C42B4-12C2-4F51-BF8E-20430AFA3102}" type="sibTrans" cxnId="{84F77E7B-79EB-4E84-B8CD-DEFAC9CBEE4C}">
      <dgm:prSet/>
      <dgm:spPr/>
      <dgm:t>
        <a:bodyPr/>
        <a:lstStyle/>
        <a:p>
          <a:pPr latinLnBrk="1"/>
          <a:endParaRPr lang="ko-KR" altLang="en-US"/>
        </a:p>
      </dgm:t>
    </dgm:pt>
    <dgm:pt modelId="{C9FBE101-D3DC-4418-839F-21F39591FB5A}">
      <dgm:prSet custT="1"/>
      <dgm:spPr/>
      <dgm:t>
        <a:bodyPr/>
        <a:lstStyle/>
        <a:p>
          <a:pPr latinLnBrk="1"/>
          <a:r>
            <a:rPr lang="en-US" sz="2200" dirty="0">
              <a:latin typeface="나눔고딕 ExtraBold" panose="020D0904000000000000" pitchFamily="50" charset="-127"/>
              <a:ea typeface="나눔고딕 ExtraBold" panose="020D0904000000000000" pitchFamily="50" charset="-127"/>
            </a:rPr>
            <a:t>7) </a:t>
          </a:r>
          <a:r>
            <a:rPr lang="ko-KR" sz="2200" dirty="0">
              <a:latin typeface="나눔고딕 ExtraBold" panose="020D0904000000000000" pitchFamily="50" charset="-127"/>
              <a:ea typeface="나눔고딕 ExtraBold" panose="020D0904000000000000" pitchFamily="50" charset="-127"/>
            </a:rPr>
            <a:t>유명 탤런트</a:t>
          </a:r>
          <a:r>
            <a:rPr lang="en-US" sz="2200" dirty="0">
              <a:latin typeface="나눔고딕 ExtraBold" panose="020D0904000000000000" pitchFamily="50" charset="-127"/>
              <a:ea typeface="나눔고딕 ExtraBold" panose="020D0904000000000000" pitchFamily="50" charset="-127"/>
            </a:rPr>
            <a:t>, </a:t>
          </a:r>
          <a:r>
            <a:rPr lang="ko-KR" sz="2200" dirty="0">
              <a:latin typeface="나눔고딕 ExtraBold" panose="020D0904000000000000" pitchFamily="50" charset="-127"/>
              <a:ea typeface="나눔고딕 ExtraBold" panose="020D0904000000000000" pitchFamily="50" charset="-127"/>
            </a:rPr>
            <a:t>복싱인들과 함께하는 컨텐츠 개발</a:t>
          </a:r>
        </a:p>
      </dgm:t>
    </dgm:pt>
    <dgm:pt modelId="{16F4DE9D-861A-4486-91CD-D392EFD53D5C}" type="parTrans" cxnId="{23D8B42B-AD02-45BD-9721-5BBF840A9FFF}">
      <dgm:prSet/>
      <dgm:spPr/>
      <dgm:t>
        <a:bodyPr/>
        <a:lstStyle/>
        <a:p>
          <a:pPr latinLnBrk="1"/>
          <a:endParaRPr lang="ko-KR" altLang="en-US"/>
        </a:p>
      </dgm:t>
    </dgm:pt>
    <dgm:pt modelId="{7FC4DE3B-A94E-4DD4-9B81-7423A0C79C02}" type="sibTrans" cxnId="{23D8B42B-AD02-45BD-9721-5BBF840A9FFF}">
      <dgm:prSet/>
      <dgm:spPr/>
      <dgm:t>
        <a:bodyPr/>
        <a:lstStyle/>
        <a:p>
          <a:pPr latinLnBrk="1"/>
          <a:endParaRPr lang="ko-KR" altLang="en-US"/>
        </a:p>
      </dgm:t>
    </dgm:pt>
    <dgm:pt modelId="{48A54C1E-67E9-49E5-9F25-B1C4D417AD8F}" type="pres">
      <dgm:prSet presAssocID="{44E69E87-3920-4F63-B995-ECF2A25276F8}" presName="vert0" presStyleCnt="0">
        <dgm:presLayoutVars>
          <dgm:dir/>
          <dgm:animOne val="branch"/>
          <dgm:animLvl val="lvl"/>
        </dgm:presLayoutVars>
      </dgm:prSet>
      <dgm:spPr/>
    </dgm:pt>
    <dgm:pt modelId="{4115416D-A360-465E-A2F9-59EAE84C6813}" type="pres">
      <dgm:prSet presAssocID="{B9533635-1C67-4A29-A76D-299B36D09247}" presName="thickLine" presStyleLbl="alignNode1" presStyleIdx="0" presStyleCnt="3"/>
      <dgm:spPr/>
    </dgm:pt>
    <dgm:pt modelId="{5918B0CE-A8D7-41CE-B74D-88F0FE4998D3}" type="pres">
      <dgm:prSet presAssocID="{B9533635-1C67-4A29-A76D-299B36D09247}" presName="horz1" presStyleCnt="0"/>
      <dgm:spPr/>
    </dgm:pt>
    <dgm:pt modelId="{C2CD8828-C989-48D8-BDCA-ED0CE097E3C5}" type="pres">
      <dgm:prSet presAssocID="{B9533635-1C67-4A29-A76D-299B36D09247}" presName="tx1" presStyleLbl="revTx" presStyleIdx="0" presStyleCnt="3"/>
      <dgm:spPr/>
    </dgm:pt>
    <dgm:pt modelId="{4E3D43D7-D259-4A15-AEF6-D0478F689E96}" type="pres">
      <dgm:prSet presAssocID="{B9533635-1C67-4A29-A76D-299B36D09247}" presName="vert1" presStyleCnt="0"/>
      <dgm:spPr/>
    </dgm:pt>
    <dgm:pt modelId="{AFA5E46D-7A31-4AC4-8F3A-6BA4A116CFD9}" type="pres">
      <dgm:prSet presAssocID="{8E274137-A6F1-4294-B267-53AE75409D12}" presName="thickLine" presStyleLbl="alignNode1" presStyleIdx="1" presStyleCnt="3"/>
      <dgm:spPr/>
    </dgm:pt>
    <dgm:pt modelId="{72F7A0E6-E199-41A0-A27D-6993DE1412D2}" type="pres">
      <dgm:prSet presAssocID="{8E274137-A6F1-4294-B267-53AE75409D12}" presName="horz1" presStyleCnt="0"/>
      <dgm:spPr/>
    </dgm:pt>
    <dgm:pt modelId="{5CEA1FA8-392B-4C1F-A89F-C5C582CFEBB1}" type="pres">
      <dgm:prSet presAssocID="{8E274137-A6F1-4294-B267-53AE75409D12}" presName="tx1" presStyleLbl="revTx" presStyleIdx="1" presStyleCnt="3"/>
      <dgm:spPr/>
    </dgm:pt>
    <dgm:pt modelId="{7430DEA7-41D0-4A1A-89AD-259D47F1F291}" type="pres">
      <dgm:prSet presAssocID="{8E274137-A6F1-4294-B267-53AE75409D12}" presName="vert1" presStyleCnt="0"/>
      <dgm:spPr/>
    </dgm:pt>
    <dgm:pt modelId="{38E1DD56-1815-4F31-9500-55E804A87CAF}" type="pres">
      <dgm:prSet presAssocID="{C9FBE101-D3DC-4418-839F-21F39591FB5A}" presName="thickLine" presStyleLbl="alignNode1" presStyleIdx="2" presStyleCnt="3"/>
      <dgm:spPr/>
    </dgm:pt>
    <dgm:pt modelId="{B72B86A7-E64E-417C-A861-6F82CF4518DA}" type="pres">
      <dgm:prSet presAssocID="{C9FBE101-D3DC-4418-839F-21F39591FB5A}" presName="horz1" presStyleCnt="0"/>
      <dgm:spPr/>
    </dgm:pt>
    <dgm:pt modelId="{A82F9B44-A5FA-4F20-ABFF-FB7A5B5EDDCF}" type="pres">
      <dgm:prSet presAssocID="{C9FBE101-D3DC-4418-839F-21F39591FB5A}" presName="tx1" presStyleLbl="revTx" presStyleIdx="2" presStyleCnt="3"/>
      <dgm:spPr/>
    </dgm:pt>
    <dgm:pt modelId="{BC4A916D-B4FD-4E62-B05D-FDE0343D5DC1}" type="pres">
      <dgm:prSet presAssocID="{C9FBE101-D3DC-4418-839F-21F39591FB5A}" presName="vert1" presStyleCnt="0"/>
      <dgm:spPr/>
    </dgm:pt>
  </dgm:ptLst>
  <dgm:cxnLst>
    <dgm:cxn modelId="{23D8B42B-AD02-45BD-9721-5BBF840A9FFF}" srcId="{44E69E87-3920-4F63-B995-ECF2A25276F8}" destId="{C9FBE101-D3DC-4418-839F-21F39591FB5A}" srcOrd="2" destOrd="0" parTransId="{16F4DE9D-861A-4486-91CD-D392EFD53D5C}" sibTransId="{7FC4DE3B-A94E-4DD4-9B81-7423A0C79C02}"/>
    <dgm:cxn modelId="{3A270F40-7ABA-4557-B999-1A1AA22A852A}" type="presOf" srcId="{B9533635-1C67-4A29-A76D-299B36D09247}" destId="{C2CD8828-C989-48D8-BDCA-ED0CE097E3C5}" srcOrd="0" destOrd="0" presId="urn:microsoft.com/office/officeart/2008/layout/LinedList"/>
    <dgm:cxn modelId="{84F77E7B-79EB-4E84-B8CD-DEFAC9CBEE4C}" srcId="{44E69E87-3920-4F63-B995-ECF2A25276F8}" destId="{8E274137-A6F1-4294-B267-53AE75409D12}" srcOrd="1" destOrd="0" parTransId="{BF6BAB7C-08A2-463A-A41A-1FBCC5CCEDF8}" sibTransId="{0A1C42B4-12C2-4F51-BF8E-20430AFA3102}"/>
    <dgm:cxn modelId="{0855B881-9E34-4874-B5B0-2306E287CDCE}" type="presOf" srcId="{44E69E87-3920-4F63-B995-ECF2A25276F8}" destId="{48A54C1E-67E9-49E5-9F25-B1C4D417AD8F}" srcOrd="0" destOrd="0" presId="urn:microsoft.com/office/officeart/2008/layout/LinedList"/>
    <dgm:cxn modelId="{D70CD6A8-3899-41F7-B63F-2F410360396F}" type="presOf" srcId="{8E274137-A6F1-4294-B267-53AE75409D12}" destId="{5CEA1FA8-392B-4C1F-A89F-C5C582CFEBB1}" srcOrd="0" destOrd="0" presId="urn:microsoft.com/office/officeart/2008/layout/LinedList"/>
    <dgm:cxn modelId="{6B9F65E1-E9D3-474E-9751-5EE130DB8387}" srcId="{44E69E87-3920-4F63-B995-ECF2A25276F8}" destId="{B9533635-1C67-4A29-A76D-299B36D09247}" srcOrd="0" destOrd="0" parTransId="{4999CCC9-283A-4055-AA87-FEF183962DCB}" sibTransId="{9B4529BE-395C-4DDD-8A6C-648A449B50F4}"/>
    <dgm:cxn modelId="{FC114DE9-F9B5-4778-A29E-67387B77282A}" type="presOf" srcId="{C9FBE101-D3DC-4418-839F-21F39591FB5A}" destId="{A82F9B44-A5FA-4F20-ABFF-FB7A5B5EDDCF}" srcOrd="0" destOrd="0" presId="urn:microsoft.com/office/officeart/2008/layout/LinedList"/>
    <dgm:cxn modelId="{AB2C0BDA-C338-482C-9C53-63E749747DD1}" type="presParOf" srcId="{48A54C1E-67E9-49E5-9F25-B1C4D417AD8F}" destId="{4115416D-A360-465E-A2F9-59EAE84C6813}" srcOrd="0" destOrd="0" presId="urn:microsoft.com/office/officeart/2008/layout/LinedList"/>
    <dgm:cxn modelId="{6F1255C5-3A21-4D96-8BA1-DB66A1873C2E}" type="presParOf" srcId="{48A54C1E-67E9-49E5-9F25-B1C4D417AD8F}" destId="{5918B0CE-A8D7-41CE-B74D-88F0FE4998D3}" srcOrd="1" destOrd="0" presId="urn:microsoft.com/office/officeart/2008/layout/LinedList"/>
    <dgm:cxn modelId="{16339FB9-4CE3-4A97-AE57-B390B88CBDDC}" type="presParOf" srcId="{5918B0CE-A8D7-41CE-B74D-88F0FE4998D3}" destId="{C2CD8828-C989-48D8-BDCA-ED0CE097E3C5}" srcOrd="0" destOrd="0" presId="urn:microsoft.com/office/officeart/2008/layout/LinedList"/>
    <dgm:cxn modelId="{31E7D3E1-9665-4AC3-9B2D-BFA2D2FC2E46}" type="presParOf" srcId="{5918B0CE-A8D7-41CE-B74D-88F0FE4998D3}" destId="{4E3D43D7-D259-4A15-AEF6-D0478F689E96}" srcOrd="1" destOrd="0" presId="urn:microsoft.com/office/officeart/2008/layout/LinedList"/>
    <dgm:cxn modelId="{C2077B7F-B5BE-4B20-ABA7-ACCBAAED5416}" type="presParOf" srcId="{48A54C1E-67E9-49E5-9F25-B1C4D417AD8F}" destId="{AFA5E46D-7A31-4AC4-8F3A-6BA4A116CFD9}" srcOrd="2" destOrd="0" presId="urn:microsoft.com/office/officeart/2008/layout/LinedList"/>
    <dgm:cxn modelId="{B9F6BF6F-1D2E-4FF0-99E7-05C219C0C9A4}" type="presParOf" srcId="{48A54C1E-67E9-49E5-9F25-B1C4D417AD8F}" destId="{72F7A0E6-E199-41A0-A27D-6993DE1412D2}" srcOrd="3" destOrd="0" presId="urn:microsoft.com/office/officeart/2008/layout/LinedList"/>
    <dgm:cxn modelId="{CE4EE6D2-0358-49EE-8B4F-64E0202A2A5E}" type="presParOf" srcId="{72F7A0E6-E199-41A0-A27D-6993DE1412D2}" destId="{5CEA1FA8-392B-4C1F-A89F-C5C582CFEBB1}" srcOrd="0" destOrd="0" presId="urn:microsoft.com/office/officeart/2008/layout/LinedList"/>
    <dgm:cxn modelId="{D5202536-D906-4E4D-8B9D-D50EA32DF966}" type="presParOf" srcId="{72F7A0E6-E199-41A0-A27D-6993DE1412D2}" destId="{7430DEA7-41D0-4A1A-89AD-259D47F1F291}" srcOrd="1" destOrd="0" presId="urn:microsoft.com/office/officeart/2008/layout/LinedList"/>
    <dgm:cxn modelId="{860E04EA-F1B1-4A72-A38D-532E63682801}" type="presParOf" srcId="{48A54C1E-67E9-49E5-9F25-B1C4D417AD8F}" destId="{38E1DD56-1815-4F31-9500-55E804A87CAF}" srcOrd="4" destOrd="0" presId="urn:microsoft.com/office/officeart/2008/layout/LinedList"/>
    <dgm:cxn modelId="{D484ED45-9B7B-4BE6-B87C-110E198BF2ED}" type="presParOf" srcId="{48A54C1E-67E9-49E5-9F25-B1C4D417AD8F}" destId="{B72B86A7-E64E-417C-A861-6F82CF4518DA}" srcOrd="5" destOrd="0" presId="urn:microsoft.com/office/officeart/2008/layout/LinedList"/>
    <dgm:cxn modelId="{AEDB4B77-8B3E-4CB0-962F-C21558CF92FC}" type="presParOf" srcId="{B72B86A7-E64E-417C-A861-6F82CF4518DA}" destId="{A82F9B44-A5FA-4F20-ABFF-FB7A5B5EDDCF}" srcOrd="0" destOrd="0" presId="urn:microsoft.com/office/officeart/2008/layout/LinedList"/>
    <dgm:cxn modelId="{72656DB4-C4D0-47BD-B29A-2868FCC5EE6F}" type="presParOf" srcId="{B72B86A7-E64E-417C-A861-6F82CF4518DA}" destId="{BC4A916D-B4FD-4E62-B05D-FDE0343D5DC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E4011D-D56A-42D7-8C23-DD67C8AC3F81}"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latinLnBrk="1"/>
          <a:endParaRPr lang="ko-KR" altLang="en-US"/>
        </a:p>
      </dgm:t>
    </dgm:pt>
    <dgm:pt modelId="{40E94BA2-7C22-47F2-AB46-FDC8BF84211A}">
      <dgm:prSet phldrT="[텍스트]" custT="1"/>
      <dgm:spPr/>
      <dgm:t>
        <a:bodyPr/>
        <a:lstStyle/>
        <a:p>
          <a:pPr latinLnBrk="1"/>
          <a:r>
            <a:rPr lang="ko-KR" altLang="en-US" sz="2000" dirty="0">
              <a:latin typeface="나눔스퀘어_ac Bold" panose="020B0600000101010101" pitchFamily="50" charset="-127"/>
              <a:ea typeface="나눔스퀘어_ac Bold" panose="020B0600000101010101" pitchFamily="50" charset="-127"/>
            </a:rPr>
            <a:t>회장</a:t>
          </a:r>
          <a:r>
            <a:rPr lang="en-US" altLang="ko-KR" sz="2000" dirty="0">
              <a:latin typeface="나눔스퀘어_ac Bold" panose="020B0600000101010101" pitchFamily="50" charset="-127"/>
              <a:ea typeface="나눔스퀘어_ac Bold" panose="020B0600000101010101" pitchFamily="50" charset="-127"/>
            </a:rPr>
            <a:t>: </a:t>
          </a:r>
          <a:r>
            <a:rPr lang="ko-KR" altLang="en-US" sz="2000" dirty="0">
              <a:latin typeface="나눔스퀘어_ac Bold" panose="020B0600000101010101" pitchFamily="50" charset="-127"/>
              <a:ea typeface="나눔스퀘어_ac Bold" panose="020B0600000101010101" pitchFamily="50" charset="-127"/>
            </a:rPr>
            <a:t>김주영</a:t>
          </a:r>
        </a:p>
      </dgm:t>
    </dgm:pt>
    <dgm:pt modelId="{2758740B-358E-41A5-9D1E-13B0BBEE0952}" type="parTrans" cxnId="{1C55FD0C-4005-4D07-872F-4DA0C09D0E52}">
      <dgm:prSet/>
      <dgm:spPr/>
      <dgm:t>
        <a:bodyPr/>
        <a:lstStyle/>
        <a:p>
          <a:pPr latinLnBrk="1"/>
          <a:endParaRPr lang="ko-KR" altLang="en-US"/>
        </a:p>
      </dgm:t>
    </dgm:pt>
    <dgm:pt modelId="{814FB53E-49EE-460B-938B-10BE8F75867C}" type="sibTrans" cxnId="{1C55FD0C-4005-4D07-872F-4DA0C09D0E52}">
      <dgm:prSet/>
      <dgm:spPr/>
      <dgm:t>
        <a:bodyPr/>
        <a:lstStyle/>
        <a:p>
          <a:pPr latinLnBrk="1"/>
          <a:endParaRPr lang="ko-KR" altLang="en-US"/>
        </a:p>
      </dgm:t>
    </dgm:pt>
    <dgm:pt modelId="{39C1CB9D-6610-4844-BEB4-9F2E7CC75D66}" type="asst">
      <dgm:prSet phldrT="[텍스트]" custT="1"/>
      <dgm:spPr/>
      <dgm:t>
        <a:bodyPr/>
        <a:lstStyle/>
        <a:p>
          <a:pPr latinLnBrk="1"/>
          <a:r>
            <a:rPr lang="ko-KR" altLang="en-US" sz="2000" dirty="0">
              <a:latin typeface="나눔스퀘어_ac Bold" panose="020B0600000101010101" pitchFamily="50" charset="-127"/>
              <a:ea typeface="나눔스퀘어_ac Bold" panose="020B0600000101010101" pitchFamily="50" charset="-127"/>
            </a:rPr>
            <a:t>사무국장</a:t>
          </a:r>
          <a:r>
            <a:rPr lang="en-US" altLang="ko-KR" sz="2000" dirty="0">
              <a:latin typeface="나눔스퀘어_ac Bold" panose="020B0600000101010101" pitchFamily="50" charset="-127"/>
              <a:ea typeface="나눔스퀘어_ac Bold" panose="020B0600000101010101" pitchFamily="50" charset="-127"/>
            </a:rPr>
            <a:t>: </a:t>
          </a:r>
          <a:r>
            <a:rPr lang="ko-KR" altLang="en-US" sz="2000" dirty="0">
              <a:latin typeface="나눔스퀘어_ac Bold" panose="020B0600000101010101" pitchFamily="50" charset="-127"/>
              <a:ea typeface="나눔스퀘어_ac Bold" panose="020B0600000101010101" pitchFamily="50" charset="-127"/>
            </a:rPr>
            <a:t>미정</a:t>
          </a:r>
        </a:p>
      </dgm:t>
    </dgm:pt>
    <dgm:pt modelId="{CA1C3BDD-99B1-4765-A6DC-978CF1856ED0}" type="parTrans" cxnId="{5C48CD07-2EB1-4F06-B4AC-91E14E846624}">
      <dgm:prSet/>
      <dgm:spPr>
        <a:ln>
          <a:solidFill>
            <a:schemeClr val="bg1"/>
          </a:solidFill>
        </a:ln>
      </dgm:spPr>
      <dgm:t>
        <a:bodyPr/>
        <a:lstStyle/>
        <a:p>
          <a:pPr latinLnBrk="1"/>
          <a:endParaRPr lang="ko-KR" altLang="en-US"/>
        </a:p>
      </dgm:t>
    </dgm:pt>
    <dgm:pt modelId="{9D53F082-10C2-4FF6-B89C-E268DAEEFA70}" type="sibTrans" cxnId="{5C48CD07-2EB1-4F06-B4AC-91E14E846624}">
      <dgm:prSet/>
      <dgm:spPr/>
      <dgm:t>
        <a:bodyPr/>
        <a:lstStyle/>
        <a:p>
          <a:pPr latinLnBrk="1"/>
          <a:endParaRPr lang="ko-KR" altLang="en-US"/>
        </a:p>
      </dgm:t>
    </dgm:pt>
    <dgm:pt modelId="{CA9731AE-30D9-4E50-8BFD-92ECAD792B13}">
      <dgm:prSet phldrT="[텍스트]" custT="1"/>
      <dgm:spPr/>
      <dgm:t>
        <a:bodyPr/>
        <a:lstStyle/>
        <a:p>
          <a:pPr latinLnBrk="1"/>
          <a:r>
            <a:rPr lang="ko-KR" altLang="en-US" sz="2000" dirty="0">
              <a:latin typeface="나눔스퀘어_ac Bold" panose="020B0600000101010101" pitchFamily="50" charset="-127"/>
              <a:ea typeface="나눔스퀘어_ac Bold" panose="020B0600000101010101" pitchFamily="50" charset="-127"/>
            </a:rPr>
            <a:t>이사</a:t>
          </a:r>
          <a:r>
            <a:rPr lang="en-US" altLang="ko-KR" sz="2000" dirty="0">
              <a:latin typeface="나눔스퀘어_ac Bold" panose="020B0600000101010101" pitchFamily="50" charset="-127"/>
              <a:ea typeface="나눔스퀘어_ac Bold" panose="020B0600000101010101" pitchFamily="50" charset="-127"/>
            </a:rPr>
            <a:t>: </a:t>
          </a:r>
          <a:r>
            <a:rPr lang="ko-KR" altLang="en-US" sz="2000" dirty="0">
              <a:latin typeface="나눔스퀘어_ac Bold" panose="020B0600000101010101" pitchFamily="50" charset="-127"/>
              <a:ea typeface="나눔스퀘어_ac Bold" panose="020B0600000101010101" pitchFamily="50" charset="-127"/>
            </a:rPr>
            <a:t>남은진</a:t>
          </a:r>
        </a:p>
      </dgm:t>
    </dgm:pt>
    <dgm:pt modelId="{929DD23C-BEAD-4BB6-B50F-D3092BD57357}" type="parTrans" cxnId="{17F668CC-5C93-4290-826D-4E4E267172EE}">
      <dgm:prSet/>
      <dgm:spPr/>
      <dgm:t>
        <a:bodyPr/>
        <a:lstStyle/>
        <a:p>
          <a:pPr latinLnBrk="1"/>
          <a:endParaRPr lang="ko-KR" altLang="en-US"/>
        </a:p>
      </dgm:t>
    </dgm:pt>
    <dgm:pt modelId="{F9246E3A-53AB-48E8-B7B0-27E798798CCA}" type="sibTrans" cxnId="{17F668CC-5C93-4290-826D-4E4E267172EE}">
      <dgm:prSet/>
      <dgm:spPr/>
      <dgm:t>
        <a:bodyPr/>
        <a:lstStyle/>
        <a:p>
          <a:pPr latinLnBrk="1"/>
          <a:endParaRPr lang="ko-KR" altLang="en-US"/>
        </a:p>
      </dgm:t>
    </dgm:pt>
    <dgm:pt modelId="{0A5DDDFD-0180-4FAA-8BC3-8BBDBDCF8C6A}">
      <dgm:prSet phldrT="[텍스트]" custT="1"/>
      <dgm:spPr/>
      <dgm:t>
        <a:bodyPr/>
        <a:lstStyle/>
        <a:p>
          <a:pPr latinLnBrk="1"/>
          <a:r>
            <a:rPr lang="ko-KR" altLang="en-US" sz="2000" dirty="0">
              <a:latin typeface="나눔스퀘어_ac Bold" panose="020B0600000101010101" pitchFamily="50" charset="-127"/>
              <a:ea typeface="나눔스퀘어_ac Bold" panose="020B0600000101010101" pitchFamily="50" charset="-127"/>
            </a:rPr>
            <a:t>이사</a:t>
          </a:r>
          <a:r>
            <a:rPr lang="en-US" altLang="ko-KR" sz="2000" dirty="0">
              <a:latin typeface="나눔스퀘어_ac Bold" panose="020B0600000101010101" pitchFamily="50" charset="-127"/>
              <a:ea typeface="나눔스퀘어_ac Bold" panose="020B0600000101010101" pitchFamily="50" charset="-127"/>
            </a:rPr>
            <a:t>: </a:t>
          </a:r>
          <a:r>
            <a:rPr lang="ko-KR" altLang="en-US" sz="2000" dirty="0">
              <a:latin typeface="나눔스퀘어_ac Bold" panose="020B0600000101010101" pitchFamily="50" charset="-127"/>
              <a:ea typeface="나눔스퀘어_ac Bold" panose="020B0600000101010101" pitchFamily="50" charset="-127"/>
            </a:rPr>
            <a:t>최수연</a:t>
          </a:r>
        </a:p>
      </dgm:t>
    </dgm:pt>
    <dgm:pt modelId="{DAD0D898-E967-45B8-A4BD-00CED2714C9F}" type="parTrans" cxnId="{EE5B421D-50B5-4D78-A67F-AFCBD9C833CF}">
      <dgm:prSet/>
      <dgm:spPr/>
      <dgm:t>
        <a:bodyPr/>
        <a:lstStyle/>
        <a:p>
          <a:pPr latinLnBrk="1"/>
          <a:endParaRPr lang="ko-KR" altLang="en-US"/>
        </a:p>
      </dgm:t>
    </dgm:pt>
    <dgm:pt modelId="{D235BBC1-4FD3-4CBE-A2D2-B391479C2FC3}" type="sibTrans" cxnId="{EE5B421D-50B5-4D78-A67F-AFCBD9C833CF}">
      <dgm:prSet/>
      <dgm:spPr/>
      <dgm:t>
        <a:bodyPr/>
        <a:lstStyle/>
        <a:p>
          <a:pPr latinLnBrk="1"/>
          <a:endParaRPr lang="ko-KR" altLang="en-US"/>
        </a:p>
      </dgm:t>
    </dgm:pt>
    <dgm:pt modelId="{FEA12E12-F421-4A28-B940-2FEB04F897AA}">
      <dgm:prSet phldrT="[텍스트]" custT="1"/>
      <dgm:spPr/>
      <dgm:t>
        <a:bodyPr/>
        <a:lstStyle/>
        <a:p>
          <a:pPr latinLnBrk="1"/>
          <a:r>
            <a:rPr lang="ko-KR" altLang="en-US" sz="2000" dirty="0">
              <a:latin typeface="나눔스퀘어_ac Bold" panose="020B0600000101010101" pitchFamily="50" charset="-127"/>
              <a:ea typeface="나눔스퀘어_ac Bold" panose="020B0600000101010101" pitchFamily="50" charset="-127"/>
            </a:rPr>
            <a:t>이사</a:t>
          </a:r>
          <a:r>
            <a:rPr lang="en-US" altLang="ko-KR" sz="2000" dirty="0">
              <a:latin typeface="나눔스퀘어_ac Bold" panose="020B0600000101010101" pitchFamily="50" charset="-127"/>
              <a:ea typeface="나눔스퀘어_ac Bold" panose="020B0600000101010101" pitchFamily="50" charset="-127"/>
            </a:rPr>
            <a:t>: </a:t>
          </a:r>
          <a:r>
            <a:rPr lang="ko-KR" altLang="en-US" sz="2000" dirty="0" err="1">
              <a:latin typeface="나눔스퀘어_ac Bold" panose="020B0600000101010101" pitchFamily="50" charset="-127"/>
              <a:ea typeface="나눔스퀘어_ac Bold" panose="020B0600000101010101" pitchFamily="50" charset="-127"/>
            </a:rPr>
            <a:t>손민성</a:t>
          </a:r>
          <a:endParaRPr lang="ko-KR" altLang="en-US" sz="2000" dirty="0">
            <a:latin typeface="나눔스퀘어_ac Bold" panose="020B0600000101010101" pitchFamily="50" charset="-127"/>
            <a:ea typeface="나눔스퀘어_ac Bold" panose="020B0600000101010101" pitchFamily="50" charset="-127"/>
          </a:endParaRPr>
        </a:p>
      </dgm:t>
    </dgm:pt>
    <dgm:pt modelId="{27D8684A-ED47-4076-9DB6-7F98A64FFF65}" type="parTrans" cxnId="{7423FB3F-8794-4912-9389-D9A41D67480C}">
      <dgm:prSet/>
      <dgm:spPr/>
      <dgm:t>
        <a:bodyPr/>
        <a:lstStyle/>
        <a:p>
          <a:pPr latinLnBrk="1"/>
          <a:endParaRPr lang="ko-KR" altLang="en-US"/>
        </a:p>
      </dgm:t>
    </dgm:pt>
    <dgm:pt modelId="{4D4BF56D-779C-48E9-8A01-05500DC7317E}" type="sibTrans" cxnId="{7423FB3F-8794-4912-9389-D9A41D67480C}">
      <dgm:prSet/>
      <dgm:spPr/>
      <dgm:t>
        <a:bodyPr/>
        <a:lstStyle/>
        <a:p>
          <a:pPr latinLnBrk="1"/>
          <a:endParaRPr lang="ko-KR" altLang="en-US"/>
        </a:p>
      </dgm:t>
    </dgm:pt>
    <dgm:pt modelId="{B75C9FFB-59B7-4234-872D-5250CE340206}">
      <dgm:prSet custT="1"/>
      <dgm:spPr/>
      <dgm:t>
        <a:bodyPr/>
        <a:lstStyle/>
        <a:p>
          <a:pPr latinLnBrk="1"/>
          <a:r>
            <a:rPr lang="ko-KR" altLang="en-US" sz="2000" dirty="0">
              <a:latin typeface="나눔스퀘어_ac Bold" panose="020B0600000101010101" pitchFamily="50" charset="-127"/>
              <a:ea typeface="나눔스퀘어_ac Bold" panose="020B0600000101010101" pitchFamily="50" charset="-127"/>
            </a:rPr>
            <a:t>고문</a:t>
          </a:r>
          <a:r>
            <a:rPr lang="en-US" altLang="ko-KR" sz="2000" dirty="0">
              <a:latin typeface="나눔스퀘어_ac Bold" panose="020B0600000101010101" pitchFamily="50" charset="-127"/>
              <a:ea typeface="나눔스퀘어_ac Bold" panose="020B0600000101010101" pitchFamily="50" charset="-127"/>
            </a:rPr>
            <a:t>:</a:t>
          </a:r>
          <a:r>
            <a:rPr lang="ko-KR" altLang="en-US" sz="2000" dirty="0">
              <a:latin typeface="나눔스퀘어_ac Bold" panose="020B0600000101010101" pitchFamily="50" charset="-127"/>
              <a:ea typeface="나눔스퀘어_ac Bold" panose="020B0600000101010101" pitchFamily="50" charset="-127"/>
            </a:rPr>
            <a:t>김진표</a:t>
          </a:r>
        </a:p>
      </dgm:t>
    </dgm:pt>
    <dgm:pt modelId="{9468BD27-5478-4278-8D6E-2EFC3B344866}" type="parTrans" cxnId="{ACED06A3-AA78-477D-A5ED-ADF5FBA4EA7E}">
      <dgm:prSet/>
      <dgm:spPr>
        <a:ln>
          <a:solidFill>
            <a:schemeClr val="bg1"/>
          </a:solidFill>
        </a:ln>
      </dgm:spPr>
      <dgm:t>
        <a:bodyPr/>
        <a:lstStyle/>
        <a:p>
          <a:pPr latinLnBrk="1"/>
          <a:endParaRPr lang="ko-KR" altLang="en-US"/>
        </a:p>
      </dgm:t>
    </dgm:pt>
    <dgm:pt modelId="{FB529064-F567-4AEA-A385-C36A63347132}" type="sibTrans" cxnId="{ACED06A3-AA78-477D-A5ED-ADF5FBA4EA7E}">
      <dgm:prSet/>
      <dgm:spPr/>
      <dgm:t>
        <a:bodyPr/>
        <a:lstStyle/>
        <a:p>
          <a:pPr latinLnBrk="1"/>
          <a:endParaRPr lang="ko-KR" altLang="en-US"/>
        </a:p>
      </dgm:t>
    </dgm:pt>
    <dgm:pt modelId="{1FE6C3E6-325C-47C6-A980-1F130C894AC4}" type="asst">
      <dgm:prSet custT="1"/>
      <dgm:spPr/>
      <dgm:t>
        <a:bodyPr/>
        <a:lstStyle/>
        <a:p>
          <a:pPr latinLnBrk="1"/>
          <a:r>
            <a:rPr lang="ko-KR" altLang="en-US" sz="2000" dirty="0">
              <a:latin typeface="나눔스퀘어_ac Bold" panose="020B0600000101010101" pitchFamily="50" charset="-127"/>
              <a:ea typeface="나눔스퀘어_ac Bold" panose="020B0600000101010101" pitchFamily="50" charset="-127"/>
            </a:rPr>
            <a:t>부회장</a:t>
          </a:r>
          <a:r>
            <a:rPr lang="en-US" altLang="ko-KR" sz="2000" dirty="0">
              <a:latin typeface="나눔스퀘어_ac Bold" panose="020B0600000101010101" pitchFamily="50" charset="-127"/>
              <a:ea typeface="나눔스퀘어_ac Bold" panose="020B0600000101010101" pitchFamily="50" charset="-127"/>
            </a:rPr>
            <a:t>: </a:t>
          </a:r>
          <a:r>
            <a:rPr lang="ko-KR" altLang="en-US" sz="2000" dirty="0" err="1">
              <a:latin typeface="나눔스퀘어_ac Bold" panose="020B0600000101010101" pitchFamily="50" charset="-127"/>
              <a:ea typeface="나눔스퀘어_ac Bold" panose="020B0600000101010101" pitchFamily="50" charset="-127"/>
            </a:rPr>
            <a:t>홍일한</a:t>
          </a:r>
          <a:endParaRPr lang="ko-KR" altLang="en-US" sz="2000" dirty="0">
            <a:latin typeface="나눔스퀘어_ac Bold" panose="020B0600000101010101" pitchFamily="50" charset="-127"/>
            <a:ea typeface="나눔스퀘어_ac Bold" panose="020B0600000101010101" pitchFamily="50" charset="-127"/>
          </a:endParaRPr>
        </a:p>
      </dgm:t>
    </dgm:pt>
    <dgm:pt modelId="{299D3D86-A9F2-4648-9DDD-85EE91A3C5F1}" type="parTrans" cxnId="{08D2A7A4-4B04-4B1B-841D-7EF754F0A741}">
      <dgm:prSet/>
      <dgm:spPr/>
      <dgm:t>
        <a:bodyPr/>
        <a:lstStyle/>
        <a:p>
          <a:pPr latinLnBrk="1"/>
          <a:endParaRPr lang="ko-KR" altLang="en-US"/>
        </a:p>
      </dgm:t>
    </dgm:pt>
    <dgm:pt modelId="{95968AA9-4137-46F6-A389-0EED103B2E57}" type="sibTrans" cxnId="{08D2A7A4-4B04-4B1B-841D-7EF754F0A741}">
      <dgm:prSet/>
      <dgm:spPr/>
      <dgm:t>
        <a:bodyPr/>
        <a:lstStyle/>
        <a:p>
          <a:pPr latinLnBrk="1"/>
          <a:endParaRPr lang="ko-KR" altLang="en-US"/>
        </a:p>
      </dgm:t>
    </dgm:pt>
    <dgm:pt modelId="{6A2215F9-F08F-4A5F-906C-4E6C15C9BCC5}" type="pres">
      <dgm:prSet presAssocID="{BDE4011D-D56A-42D7-8C23-DD67C8AC3F81}" presName="Name0" presStyleCnt="0">
        <dgm:presLayoutVars>
          <dgm:orgChart val="1"/>
          <dgm:chPref val="1"/>
          <dgm:dir/>
          <dgm:animOne val="branch"/>
          <dgm:animLvl val="lvl"/>
          <dgm:resizeHandles/>
        </dgm:presLayoutVars>
      </dgm:prSet>
      <dgm:spPr/>
    </dgm:pt>
    <dgm:pt modelId="{C11A8F59-11E6-4329-ACA3-E5608F2EF0F9}" type="pres">
      <dgm:prSet presAssocID="{40E94BA2-7C22-47F2-AB46-FDC8BF84211A}" presName="hierRoot1" presStyleCnt="0">
        <dgm:presLayoutVars>
          <dgm:hierBranch val="init"/>
        </dgm:presLayoutVars>
      </dgm:prSet>
      <dgm:spPr/>
    </dgm:pt>
    <dgm:pt modelId="{593C7CB1-1940-49E4-A757-340C0DB4FB27}" type="pres">
      <dgm:prSet presAssocID="{40E94BA2-7C22-47F2-AB46-FDC8BF84211A}" presName="rootComposite1" presStyleCnt="0"/>
      <dgm:spPr/>
    </dgm:pt>
    <dgm:pt modelId="{FB8C5908-93DC-4139-ABCD-594C4E5241AF}" type="pres">
      <dgm:prSet presAssocID="{40E94BA2-7C22-47F2-AB46-FDC8BF84211A}" presName="rootText1" presStyleLbl="alignAcc1" presStyleIdx="0" presStyleCnt="0">
        <dgm:presLayoutVars>
          <dgm:chPref val="3"/>
        </dgm:presLayoutVars>
      </dgm:prSet>
      <dgm:spPr/>
    </dgm:pt>
    <dgm:pt modelId="{80947510-2789-4FAE-8FB4-F874DE7988B5}" type="pres">
      <dgm:prSet presAssocID="{40E94BA2-7C22-47F2-AB46-FDC8BF84211A}" presName="topArc1" presStyleLbl="parChTrans1D1" presStyleIdx="0" presStyleCnt="14"/>
      <dgm:spPr/>
    </dgm:pt>
    <dgm:pt modelId="{4FF0CEAB-8A8B-4410-A5DE-D473DC27CC0F}" type="pres">
      <dgm:prSet presAssocID="{40E94BA2-7C22-47F2-AB46-FDC8BF84211A}" presName="bottomArc1" presStyleLbl="parChTrans1D1" presStyleIdx="1" presStyleCnt="14"/>
      <dgm:spPr/>
    </dgm:pt>
    <dgm:pt modelId="{10631E57-9178-45D5-B263-93C2B3431821}" type="pres">
      <dgm:prSet presAssocID="{40E94BA2-7C22-47F2-AB46-FDC8BF84211A}" presName="topConnNode1" presStyleLbl="node1" presStyleIdx="0" presStyleCnt="0"/>
      <dgm:spPr/>
    </dgm:pt>
    <dgm:pt modelId="{FF307400-CE4D-4C34-8EC0-18F63AC1A17A}" type="pres">
      <dgm:prSet presAssocID="{40E94BA2-7C22-47F2-AB46-FDC8BF84211A}" presName="hierChild2" presStyleCnt="0"/>
      <dgm:spPr/>
    </dgm:pt>
    <dgm:pt modelId="{C7E9867C-4A1D-4B05-97D5-D5F7440D1612}" type="pres">
      <dgm:prSet presAssocID="{929DD23C-BEAD-4BB6-B50F-D3092BD57357}" presName="Name28" presStyleLbl="parChTrans1D2" presStyleIdx="0" presStyleCnt="5"/>
      <dgm:spPr/>
    </dgm:pt>
    <dgm:pt modelId="{7117D717-04F8-4036-9BE2-30E060463FA5}" type="pres">
      <dgm:prSet presAssocID="{CA9731AE-30D9-4E50-8BFD-92ECAD792B13}" presName="hierRoot2" presStyleCnt="0">
        <dgm:presLayoutVars>
          <dgm:hierBranch val="init"/>
        </dgm:presLayoutVars>
      </dgm:prSet>
      <dgm:spPr/>
    </dgm:pt>
    <dgm:pt modelId="{D3BD0584-FD57-4555-BBAF-524B3DB3EADE}" type="pres">
      <dgm:prSet presAssocID="{CA9731AE-30D9-4E50-8BFD-92ECAD792B13}" presName="rootComposite2" presStyleCnt="0"/>
      <dgm:spPr/>
    </dgm:pt>
    <dgm:pt modelId="{0220D81A-C277-4603-B266-52275A0B335B}" type="pres">
      <dgm:prSet presAssocID="{CA9731AE-30D9-4E50-8BFD-92ECAD792B13}" presName="rootText2" presStyleLbl="alignAcc1" presStyleIdx="0" presStyleCnt="0">
        <dgm:presLayoutVars>
          <dgm:chPref val="3"/>
        </dgm:presLayoutVars>
      </dgm:prSet>
      <dgm:spPr/>
    </dgm:pt>
    <dgm:pt modelId="{C2C54214-2D98-46BA-AE8F-1E85C9098FD6}" type="pres">
      <dgm:prSet presAssocID="{CA9731AE-30D9-4E50-8BFD-92ECAD792B13}" presName="topArc2" presStyleLbl="parChTrans1D1" presStyleIdx="2" presStyleCnt="14"/>
      <dgm:spPr/>
    </dgm:pt>
    <dgm:pt modelId="{6AA7DB34-A566-4511-98C2-2AB0DFCCF11D}" type="pres">
      <dgm:prSet presAssocID="{CA9731AE-30D9-4E50-8BFD-92ECAD792B13}" presName="bottomArc2" presStyleLbl="parChTrans1D1" presStyleIdx="3" presStyleCnt="14"/>
      <dgm:spPr/>
    </dgm:pt>
    <dgm:pt modelId="{60BA2F3D-E262-4C02-85C3-4F9ED4E9550D}" type="pres">
      <dgm:prSet presAssocID="{CA9731AE-30D9-4E50-8BFD-92ECAD792B13}" presName="topConnNode2" presStyleLbl="node2" presStyleIdx="0" presStyleCnt="0"/>
      <dgm:spPr/>
    </dgm:pt>
    <dgm:pt modelId="{C5C5805F-552A-4433-A0A2-A9DAC1C11026}" type="pres">
      <dgm:prSet presAssocID="{CA9731AE-30D9-4E50-8BFD-92ECAD792B13}" presName="hierChild4" presStyleCnt="0"/>
      <dgm:spPr/>
    </dgm:pt>
    <dgm:pt modelId="{12A61026-95AA-46AD-9888-8042D440579A}" type="pres">
      <dgm:prSet presAssocID="{9468BD27-5478-4278-8D6E-2EFC3B344866}" presName="Name28" presStyleLbl="parChTrans1D3" presStyleIdx="0" presStyleCnt="1"/>
      <dgm:spPr/>
    </dgm:pt>
    <dgm:pt modelId="{C3CB98BB-AD3A-49C1-931E-DDFD35F90BAC}" type="pres">
      <dgm:prSet presAssocID="{B75C9FFB-59B7-4234-872D-5250CE340206}" presName="hierRoot2" presStyleCnt="0">
        <dgm:presLayoutVars>
          <dgm:hierBranch val="init"/>
        </dgm:presLayoutVars>
      </dgm:prSet>
      <dgm:spPr/>
    </dgm:pt>
    <dgm:pt modelId="{392E59C2-9359-4BE2-80AF-9553D6B694EC}" type="pres">
      <dgm:prSet presAssocID="{B75C9FFB-59B7-4234-872D-5250CE340206}" presName="rootComposite2" presStyleCnt="0"/>
      <dgm:spPr/>
    </dgm:pt>
    <dgm:pt modelId="{CDA8F56D-BC1F-4C82-939C-1091EFA4B0E5}" type="pres">
      <dgm:prSet presAssocID="{B75C9FFB-59B7-4234-872D-5250CE340206}" presName="rootText2" presStyleLbl="alignAcc1" presStyleIdx="0" presStyleCnt="0" custLinFactX="-5263" custLinFactY="-300000" custLinFactNeighborX="-100000" custLinFactNeighborY="-343875">
        <dgm:presLayoutVars>
          <dgm:chPref val="3"/>
        </dgm:presLayoutVars>
      </dgm:prSet>
      <dgm:spPr/>
    </dgm:pt>
    <dgm:pt modelId="{FAA4415C-334D-4747-96C0-503644B52715}" type="pres">
      <dgm:prSet presAssocID="{B75C9FFB-59B7-4234-872D-5250CE340206}" presName="topArc2" presStyleLbl="parChTrans1D1" presStyleIdx="4" presStyleCnt="14"/>
      <dgm:spPr/>
    </dgm:pt>
    <dgm:pt modelId="{3130E01F-2CDE-4DC4-BF9E-8B4CEBFF47DD}" type="pres">
      <dgm:prSet presAssocID="{B75C9FFB-59B7-4234-872D-5250CE340206}" presName="bottomArc2" presStyleLbl="parChTrans1D1" presStyleIdx="5" presStyleCnt="14"/>
      <dgm:spPr/>
    </dgm:pt>
    <dgm:pt modelId="{E8FFDE07-BE7A-4A0B-B373-8C8B664368EA}" type="pres">
      <dgm:prSet presAssocID="{B75C9FFB-59B7-4234-872D-5250CE340206}" presName="topConnNode2" presStyleLbl="node3" presStyleIdx="0" presStyleCnt="0"/>
      <dgm:spPr/>
    </dgm:pt>
    <dgm:pt modelId="{69381C4D-8F28-42BD-8C10-6E35B4434625}" type="pres">
      <dgm:prSet presAssocID="{B75C9FFB-59B7-4234-872D-5250CE340206}" presName="hierChild4" presStyleCnt="0"/>
      <dgm:spPr/>
    </dgm:pt>
    <dgm:pt modelId="{D37E4D07-DF72-4C5B-8A8F-976A21C87B73}" type="pres">
      <dgm:prSet presAssocID="{B75C9FFB-59B7-4234-872D-5250CE340206}" presName="hierChild5" presStyleCnt="0"/>
      <dgm:spPr/>
    </dgm:pt>
    <dgm:pt modelId="{5E762AF2-FB48-4E2B-986F-BC1B3C3E6670}" type="pres">
      <dgm:prSet presAssocID="{CA9731AE-30D9-4E50-8BFD-92ECAD792B13}" presName="hierChild5" presStyleCnt="0"/>
      <dgm:spPr/>
    </dgm:pt>
    <dgm:pt modelId="{6856F484-2C37-432C-A0E6-B99A4D0AC4FF}" type="pres">
      <dgm:prSet presAssocID="{DAD0D898-E967-45B8-A4BD-00CED2714C9F}" presName="Name28" presStyleLbl="parChTrans1D2" presStyleIdx="1" presStyleCnt="5"/>
      <dgm:spPr/>
    </dgm:pt>
    <dgm:pt modelId="{DF2911BD-40C9-4702-900C-8EAF03FF2DCC}" type="pres">
      <dgm:prSet presAssocID="{0A5DDDFD-0180-4FAA-8BC3-8BBDBDCF8C6A}" presName="hierRoot2" presStyleCnt="0">
        <dgm:presLayoutVars>
          <dgm:hierBranch val="init"/>
        </dgm:presLayoutVars>
      </dgm:prSet>
      <dgm:spPr/>
    </dgm:pt>
    <dgm:pt modelId="{4035F585-FD62-4EF8-B7B9-6DAE77117590}" type="pres">
      <dgm:prSet presAssocID="{0A5DDDFD-0180-4FAA-8BC3-8BBDBDCF8C6A}" presName="rootComposite2" presStyleCnt="0"/>
      <dgm:spPr/>
    </dgm:pt>
    <dgm:pt modelId="{90D3B6B7-9D43-4227-BF4C-0C15EE97E69A}" type="pres">
      <dgm:prSet presAssocID="{0A5DDDFD-0180-4FAA-8BC3-8BBDBDCF8C6A}" presName="rootText2" presStyleLbl="alignAcc1" presStyleIdx="0" presStyleCnt="0">
        <dgm:presLayoutVars>
          <dgm:chPref val="3"/>
        </dgm:presLayoutVars>
      </dgm:prSet>
      <dgm:spPr/>
    </dgm:pt>
    <dgm:pt modelId="{5AC98AF3-43DC-433E-A343-E4F2FBD6AF9F}" type="pres">
      <dgm:prSet presAssocID="{0A5DDDFD-0180-4FAA-8BC3-8BBDBDCF8C6A}" presName="topArc2" presStyleLbl="parChTrans1D1" presStyleIdx="6" presStyleCnt="14"/>
      <dgm:spPr/>
    </dgm:pt>
    <dgm:pt modelId="{84088899-7A31-43D4-8A29-9D578D2035CF}" type="pres">
      <dgm:prSet presAssocID="{0A5DDDFD-0180-4FAA-8BC3-8BBDBDCF8C6A}" presName="bottomArc2" presStyleLbl="parChTrans1D1" presStyleIdx="7" presStyleCnt="14"/>
      <dgm:spPr/>
    </dgm:pt>
    <dgm:pt modelId="{422E4C01-9B7D-4FA6-83D5-420C4D873F5C}" type="pres">
      <dgm:prSet presAssocID="{0A5DDDFD-0180-4FAA-8BC3-8BBDBDCF8C6A}" presName="topConnNode2" presStyleLbl="node2" presStyleIdx="0" presStyleCnt="0"/>
      <dgm:spPr/>
    </dgm:pt>
    <dgm:pt modelId="{BA87C353-7C8A-409C-8EB4-557DF32C9DC1}" type="pres">
      <dgm:prSet presAssocID="{0A5DDDFD-0180-4FAA-8BC3-8BBDBDCF8C6A}" presName="hierChild4" presStyleCnt="0"/>
      <dgm:spPr/>
    </dgm:pt>
    <dgm:pt modelId="{8FE71DC8-AD85-4FF2-AE65-2FC15A13D98D}" type="pres">
      <dgm:prSet presAssocID="{0A5DDDFD-0180-4FAA-8BC3-8BBDBDCF8C6A}" presName="hierChild5" presStyleCnt="0"/>
      <dgm:spPr/>
    </dgm:pt>
    <dgm:pt modelId="{D5EC5900-7D5F-4EF2-B02E-3DB361A5F955}" type="pres">
      <dgm:prSet presAssocID="{27D8684A-ED47-4076-9DB6-7F98A64FFF65}" presName="Name28" presStyleLbl="parChTrans1D2" presStyleIdx="2" presStyleCnt="5"/>
      <dgm:spPr/>
    </dgm:pt>
    <dgm:pt modelId="{1B216585-14E4-4A10-B2F3-38A554383626}" type="pres">
      <dgm:prSet presAssocID="{FEA12E12-F421-4A28-B940-2FEB04F897AA}" presName="hierRoot2" presStyleCnt="0">
        <dgm:presLayoutVars>
          <dgm:hierBranch val="init"/>
        </dgm:presLayoutVars>
      </dgm:prSet>
      <dgm:spPr/>
    </dgm:pt>
    <dgm:pt modelId="{8D5A5968-14C6-4648-A8CA-40C74179339A}" type="pres">
      <dgm:prSet presAssocID="{FEA12E12-F421-4A28-B940-2FEB04F897AA}" presName="rootComposite2" presStyleCnt="0"/>
      <dgm:spPr/>
    </dgm:pt>
    <dgm:pt modelId="{6E9A35CB-4521-4ED8-8632-3ED614E35A6F}" type="pres">
      <dgm:prSet presAssocID="{FEA12E12-F421-4A28-B940-2FEB04F897AA}" presName="rootText2" presStyleLbl="alignAcc1" presStyleIdx="0" presStyleCnt="0">
        <dgm:presLayoutVars>
          <dgm:chPref val="3"/>
        </dgm:presLayoutVars>
      </dgm:prSet>
      <dgm:spPr/>
    </dgm:pt>
    <dgm:pt modelId="{0E8B76AD-D4A9-4CED-A8C0-352664C16D27}" type="pres">
      <dgm:prSet presAssocID="{FEA12E12-F421-4A28-B940-2FEB04F897AA}" presName="topArc2" presStyleLbl="parChTrans1D1" presStyleIdx="8" presStyleCnt="14"/>
      <dgm:spPr/>
    </dgm:pt>
    <dgm:pt modelId="{05B45EA3-2761-49C4-9B27-07F3EBA975B0}" type="pres">
      <dgm:prSet presAssocID="{FEA12E12-F421-4A28-B940-2FEB04F897AA}" presName="bottomArc2" presStyleLbl="parChTrans1D1" presStyleIdx="9" presStyleCnt="14"/>
      <dgm:spPr/>
    </dgm:pt>
    <dgm:pt modelId="{E6C48F07-FB1B-4CBB-9B59-C7216C6D8E89}" type="pres">
      <dgm:prSet presAssocID="{FEA12E12-F421-4A28-B940-2FEB04F897AA}" presName="topConnNode2" presStyleLbl="node2" presStyleIdx="0" presStyleCnt="0"/>
      <dgm:spPr/>
    </dgm:pt>
    <dgm:pt modelId="{41B43719-3EF4-477B-AB28-5D980162FB2F}" type="pres">
      <dgm:prSet presAssocID="{FEA12E12-F421-4A28-B940-2FEB04F897AA}" presName="hierChild4" presStyleCnt="0"/>
      <dgm:spPr/>
    </dgm:pt>
    <dgm:pt modelId="{A8DD07A4-37FF-441C-B514-88BA2538C195}" type="pres">
      <dgm:prSet presAssocID="{FEA12E12-F421-4A28-B940-2FEB04F897AA}" presName="hierChild5" presStyleCnt="0"/>
      <dgm:spPr/>
    </dgm:pt>
    <dgm:pt modelId="{21278066-9B48-4A46-A316-9903DCB401C1}" type="pres">
      <dgm:prSet presAssocID="{40E94BA2-7C22-47F2-AB46-FDC8BF84211A}" presName="hierChild3" presStyleCnt="0"/>
      <dgm:spPr/>
    </dgm:pt>
    <dgm:pt modelId="{6A515562-9C6F-4304-874B-77049D68F290}" type="pres">
      <dgm:prSet presAssocID="{CA1C3BDD-99B1-4765-A6DC-978CF1856ED0}" presName="Name101" presStyleLbl="parChTrans1D2" presStyleIdx="3" presStyleCnt="5"/>
      <dgm:spPr/>
    </dgm:pt>
    <dgm:pt modelId="{E3E31E46-911D-4CC6-88E8-7E06DBC7918D}" type="pres">
      <dgm:prSet presAssocID="{39C1CB9D-6610-4844-BEB4-9F2E7CC75D66}" presName="hierRoot3" presStyleCnt="0">
        <dgm:presLayoutVars>
          <dgm:hierBranch val="init"/>
        </dgm:presLayoutVars>
      </dgm:prSet>
      <dgm:spPr/>
    </dgm:pt>
    <dgm:pt modelId="{6B9C9DB4-1457-4B7B-B941-68105FFD2CB7}" type="pres">
      <dgm:prSet presAssocID="{39C1CB9D-6610-4844-BEB4-9F2E7CC75D66}" presName="rootComposite3" presStyleCnt="0"/>
      <dgm:spPr/>
    </dgm:pt>
    <dgm:pt modelId="{3280DF05-6A38-48F7-9E14-711C93AEC830}" type="pres">
      <dgm:prSet presAssocID="{39C1CB9D-6610-4844-BEB4-9F2E7CC75D66}" presName="rootText3" presStyleLbl="alignAcc1" presStyleIdx="0" presStyleCnt="0" custLinFactNeighborX="60500" custLinFactNeighborY="-7623">
        <dgm:presLayoutVars>
          <dgm:chPref val="3"/>
        </dgm:presLayoutVars>
      </dgm:prSet>
      <dgm:spPr/>
    </dgm:pt>
    <dgm:pt modelId="{D0A04044-9A17-4513-914F-E99E51F98979}" type="pres">
      <dgm:prSet presAssocID="{39C1CB9D-6610-4844-BEB4-9F2E7CC75D66}" presName="topArc3" presStyleLbl="parChTrans1D1" presStyleIdx="10" presStyleCnt="14"/>
      <dgm:spPr/>
    </dgm:pt>
    <dgm:pt modelId="{B2798361-F0BB-46DD-B9D1-864C0E70E389}" type="pres">
      <dgm:prSet presAssocID="{39C1CB9D-6610-4844-BEB4-9F2E7CC75D66}" presName="bottomArc3" presStyleLbl="parChTrans1D1" presStyleIdx="11" presStyleCnt="14"/>
      <dgm:spPr/>
    </dgm:pt>
    <dgm:pt modelId="{A95755CD-57D4-45BB-97BA-1FB7B975A7D1}" type="pres">
      <dgm:prSet presAssocID="{39C1CB9D-6610-4844-BEB4-9F2E7CC75D66}" presName="topConnNode3" presStyleLbl="asst1" presStyleIdx="0" presStyleCnt="0"/>
      <dgm:spPr/>
    </dgm:pt>
    <dgm:pt modelId="{63FD491D-7F2A-4D00-9063-BC0A9FF097B4}" type="pres">
      <dgm:prSet presAssocID="{39C1CB9D-6610-4844-BEB4-9F2E7CC75D66}" presName="hierChild6" presStyleCnt="0"/>
      <dgm:spPr/>
    </dgm:pt>
    <dgm:pt modelId="{ECEBF861-837C-4CC4-8483-2C94622F17BC}" type="pres">
      <dgm:prSet presAssocID="{39C1CB9D-6610-4844-BEB4-9F2E7CC75D66}" presName="hierChild7" presStyleCnt="0"/>
      <dgm:spPr/>
    </dgm:pt>
    <dgm:pt modelId="{849A4A92-F7E6-4B93-8627-C5A5D01A668C}" type="pres">
      <dgm:prSet presAssocID="{299D3D86-A9F2-4648-9DDD-85EE91A3C5F1}" presName="Name101" presStyleLbl="parChTrans1D2" presStyleIdx="4" presStyleCnt="5"/>
      <dgm:spPr/>
    </dgm:pt>
    <dgm:pt modelId="{DDE96DB3-FC7B-4649-B8B0-6BD99175F0B1}" type="pres">
      <dgm:prSet presAssocID="{1FE6C3E6-325C-47C6-A980-1F130C894AC4}" presName="hierRoot3" presStyleCnt="0">
        <dgm:presLayoutVars>
          <dgm:hierBranch val="init"/>
        </dgm:presLayoutVars>
      </dgm:prSet>
      <dgm:spPr/>
    </dgm:pt>
    <dgm:pt modelId="{10246984-DE08-4D61-AF6C-25BA6507F1B4}" type="pres">
      <dgm:prSet presAssocID="{1FE6C3E6-325C-47C6-A980-1F130C894AC4}" presName="rootComposite3" presStyleCnt="0"/>
      <dgm:spPr/>
    </dgm:pt>
    <dgm:pt modelId="{CCF951FF-E614-4AD4-87C7-710EFA902503}" type="pres">
      <dgm:prSet presAssocID="{1FE6C3E6-325C-47C6-A980-1F130C894AC4}" presName="rootText3" presStyleLbl="alignAcc1" presStyleIdx="0" presStyleCnt="0" custLinFactNeighborX="48470" custLinFactNeighborY="-69911">
        <dgm:presLayoutVars>
          <dgm:chPref val="3"/>
        </dgm:presLayoutVars>
      </dgm:prSet>
      <dgm:spPr/>
    </dgm:pt>
    <dgm:pt modelId="{DE116CAE-62A1-40FC-8AFF-7B33EC060A22}" type="pres">
      <dgm:prSet presAssocID="{1FE6C3E6-325C-47C6-A980-1F130C894AC4}" presName="topArc3" presStyleLbl="parChTrans1D1" presStyleIdx="12" presStyleCnt="14"/>
      <dgm:spPr/>
    </dgm:pt>
    <dgm:pt modelId="{125B4F92-C352-4F9F-93F7-F7994F84E123}" type="pres">
      <dgm:prSet presAssocID="{1FE6C3E6-325C-47C6-A980-1F130C894AC4}" presName="bottomArc3" presStyleLbl="parChTrans1D1" presStyleIdx="13" presStyleCnt="14"/>
      <dgm:spPr/>
    </dgm:pt>
    <dgm:pt modelId="{6D8C3718-1AE8-4242-AB21-A74C019E0974}" type="pres">
      <dgm:prSet presAssocID="{1FE6C3E6-325C-47C6-A980-1F130C894AC4}" presName="topConnNode3" presStyleLbl="asst1" presStyleIdx="0" presStyleCnt="0"/>
      <dgm:spPr/>
    </dgm:pt>
    <dgm:pt modelId="{C8C39D74-8607-4CD5-A25A-673836FFE60F}" type="pres">
      <dgm:prSet presAssocID="{1FE6C3E6-325C-47C6-A980-1F130C894AC4}" presName="hierChild6" presStyleCnt="0"/>
      <dgm:spPr/>
    </dgm:pt>
    <dgm:pt modelId="{D575A2D2-548C-4D04-B811-CB3A5CAB73D4}" type="pres">
      <dgm:prSet presAssocID="{1FE6C3E6-325C-47C6-A980-1F130C894AC4}" presName="hierChild7" presStyleCnt="0"/>
      <dgm:spPr/>
    </dgm:pt>
  </dgm:ptLst>
  <dgm:cxnLst>
    <dgm:cxn modelId="{D70D5903-9F66-47F1-9FE1-441AA3C54EC4}" type="presOf" srcId="{0A5DDDFD-0180-4FAA-8BC3-8BBDBDCF8C6A}" destId="{422E4C01-9B7D-4FA6-83D5-420C4D873F5C}" srcOrd="1" destOrd="0" presId="urn:microsoft.com/office/officeart/2008/layout/HalfCircleOrganizationChart"/>
    <dgm:cxn modelId="{5C48CD07-2EB1-4F06-B4AC-91E14E846624}" srcId="{40E94BA2-7C22-47F2-AB46-FDC8BF84211A}" destId="{39C1CB9D-6610-4844-BEB4-9F2E7CC75D66}" srcOrd="0" destOrd="0" parTransId="{CA1C3BDD-99B1-4765-A6DC-978CF1856ED0}" sibTransId="{9D53F082-10C2-4FF6-B89C-E268DAEEFA70}"/>
    <dgm:cxn modelId="{1C55FD0C-4005-4D07-872F-4DA0C09D0E52}" srcId="{BDE4011D-D56A-42D7-8C23-DD67C8AC3F81}" destId="{40E94BA2-7C22-47F2-AB46-FDC8BF84211A}" srcOrd="0" destOrd="0" parTransId="{2758740B-358E-41A5-9D1E-13B0BBEE0952}" sibTransId="{814FB53E-49EE-460B-938B-10BE8F75867C}"/>
    <dgm:cxn modelId="{A68F9E13-4D95-44BF-B717-1800DF615CE8}" type="presOf" srcId="{B75C9FFB-59B7-4234-872D-5250CE340206}" destId="{CDA8F56D-BC1F-4C82-939C-1091EFA4B0E5}" srcOrd="0" destOrd="0" presId="urn:microsoft.com/office/officeart/2008/layout/HalfCircleOrganizationChart"/>
    <dgm:cxn modelId="{EE5B421D-50B5-4D78-A67F-AFCBD9C833CF}" srcId="{40E94BA2-7C22-47F2-AB46-FDC8BF84211A}" destId="{0A5DDDFD-0180-4FAA-8BC3-8BBDBDCF8C6A}" srcOrd="3" destOrd="0" parTransId="{DAD0D898-E967-45B8-A4BD-00CED2714C9F}" sibTransId="{D235BBC1-4FD3-4CBE-A2D2-B391479C2FC3}"/>
    <dgm:cxn modelId="{BDB69D26-51D9-43AD-A008-10F577D13AF8}" type="presOf" srcId="{0A5DDDFD-0180-4FAA-8BC3-8BBDBDCF8C6A}" destId="{90D3B6B7-9D43-4227-BF4C-0C15EE97E69A}" srcOrd="0" destOrd="0" presId="urn:microsoft.com/office/officeart/2008/layout/HalfCircleOrganizationChart"/>
    <dgm:cxn modelId="{E8FF672E-BC2B-4195-AD3B-732993C0019A}" type="presOf" srcId="{FEA12E12-F421-4A28-B940-2FEB04F897AA}" destId="{6E9A35CB-4521-4ED8-8632-3ED614E35A6F}" srcOrd="0" destOrd="0" presId="urn:microsoft.com/office/officeart/2008/layout/HalfCircleOrganizationChart"/>
    <dgm:cxn modelId="{006A9034-1A90-441A-9BF5-714D76FCB90B}" type="presOf" srcId="{39C1CB9D-6610-4844-BEB4-9F2E7CC75D66}" destId="{A95755CD-57D4-45BB-97BA-1FB7B975A7D1}" srcOrd="1" destOrd="0" presId="urn:microsoft.com/office/officeart/2008/layout/HalfCircleOrganizationChart"/>
    <dgm:cxn modelId="{7423FB3F-8794-4912-9389-D9A41D67480C}" srcId="{40E94BA2-7C22-47F2-AB46-FDC8BF84211A}" destId="{FEA12E12-F421-4A28-B940-2FEB04F897AA}" srcOrd="4" destOrd="0" parTransId="{27D8684A-ED47-4076-9DB6-7F98A64FFF65}" sibTransId="{4D4BF56D-779C-48E9-8A01-05500DC7317E}"/>
    <dgm:cxn modelId="{AAFF4A44-0891-4066-A1D7-3D9588C59B1E}" type="presOf" srcId="{1FE6C3E6-325C-47C6-A980-1F130C894AC4}" destId="{CCF951FF-E614-4AD4-87C7-710EFA902503}" srcOrd="0" destOrd="0" presId="urn:microsoft.com/office/officeart/2008/layout/HalfCircleOrganizationChart"/>
    <dgm:cxn modelId="{EF785949-EA18-409E-B57F-C7492F272074}" type="presOf" srcId="{CA1C3BDD-99B1-4765-A6DC-978CF1856ED0}" destId="{6A515562-9C6F-4304-874B-77049D68F290}" srcOrd="0" destOrd="0" presId="urn:microsoft.com/office/officeart/2008/layout/HalfCircleOrganizationChart"/>
    <dgm:cxn modelId="{F941666B-2B7C-450F-A64F-57DEF8A150D5}" type="presOf" srcId="{27D8684A-ED47-4076-9DB6-7F98A64FFF65}" destId="{D5EC5900-7D5F-4EF2-B02E-3DB361A5F955}" srcOrd="0" destOrd="0" presId="urn:microsoft.com/office/officeart/2008/layout/HalfCircleOrganizationChart"/>
    <dgm:cxn modelId="{78EAE953-8A47-43EC-8077-EA2C1FCC5DD1}" type="presOf" srcId="{BDE4011D-D56A-42D7-8C23-DD67C8AC3F81}" destId="{6A2215F9-F08F-4A5F-906C-4E6C15C9BCC5}" srcOrd="0" destOrd="0" presId="urn:microsoft.com/office/officeart/2008/layout/HalfCircleOrganizationChart"/>
    <dgm:cxn modelId="{25C32B54-DB73-4CE8-BF28-8F6FE7830889}" type="presOf" srcId="{40E94BA2-7C22-47F2-AB46-FDC8BF84211A}" destId="{10631E57-9178-45D5-B263-93C2B3431821}" srcOrd="1" destOrd="0" presId="urn:microsoft.com/office/officeart/2008/layout/HalfCircleOrganizationChart"/>
    <dgm:cxn modelId="{33E55658-3E57-4E7A-98F6-420BB6BB27BF}" type="presOf" srcId="{9468BD27-5478-4278-8D6E-2EFC3B344866}" destId="{12A61026-95AA-46AD-9888-8042D440579A}" srcOrd="0" destOrd="0" presId="urn:microsoft.com/office/officeart/2008/layout/HalfCircleOrganizationChart"/>
    <dgm:cxn modelId="{F6F8587E-043B-4533-8505-09837DAF4D2D}" type="presOf" srcId="{CA9731AE-30D9-4E50-8BFD-92ECAD792B13}" destId="{60BA2F3D-E262-4C02-85C3-4F9ED4E9550D}" srcOrd="1" destOrd="0" presId="urn:microsoft.com/office/officeart/2008/layout/HalfCircleOrganizationChart"/>
    <dgm:cxn modelId="{3167C289-B99D-410F-B895-DEDB6391D386}" type="presOf" srcId="{299D3D86-A9F2-4648-9DDD-85EE91A3C5F1}" destId="{849A4A92-F7E6-4B93-8627-C5A5D01A668C}" srcOrd="0" destOrd="0" presId="urn:microsoft.com/office/officeart/2008/layout/HalfCircleOrganizationChart"/>
    <dgm:cxn modelId="{E51A5898-8237-4897-8DA1-D4958F68DF9A}" type="presOf" srcId="{1FE6C3E6-325C-47C6-A980-1F130C894AC4}" destId="{6D8C3718-1AE8-4242-AB21-A74C019E0974}" srcOrd="1" destOrd="0" presId="urn:microsoft.com/office/officeart/2008/layout/HalfCircleOrganizationChart"/>
    <dgm:cxn modelId="{ACED06A3-AA78-477D-A5ED-ADF5FBA4EA7E}" srcId="{CA9731AE-30D9-4E50-8BFD-92ECAD792B13}" destId="{B75C9FFB-59B7-4234-872D-5250CE340206}" srcOrd="0" destOrd="0" parTransId="{9468BD27-5478-4278-8D6E-2EFC3B344866}" sibTransId="{FB529064-F567-4AEA-A385-C36A63347132}"/>
    <dgm:cxn modelId="{08D2A7A4-4B04-4B1B-841D-7EF754F0A741}" srcId="{40E94BA2-7C22-47F2-AB46-FDC8BF84211A}" destId="{1FE6C3E6-325C-47C6-A980-1F130C894AC4}" srcOrd="1" destOrd="0" parTransId="{299D3D86-A9F2-4648-9DDD-85EE91A3C5F1}" sibTransId="{95968AA9-4137-46F6-A389-0EED103B2E57}"/>
    <dgm:cxn modelId="{FE3227B2-5DD4-4B1C-9D5D-6CE9A887B236}" type="presOf" srcId="{FEA12E12-F421-4A28-B940-2FEB04F897AA}" destId="{E6C48F07-FB1B-4CBB-9B59-C7216C6D8E89}" srcOrd="1" destOrd="0" presId="urn:microsoft.com/office/officeart/2008/layout/HalfCircleOrganizationChart"/>
    <dgm:cxn modelId="{17F668CC-5C93-4290-826D-4E4E267172EE}" srcId="{40E94BA2-7C22-47F2-AB46-FDC8BF84211A}" destId="{CA9731AE-30D9-4E50-8BFD-92ECAD792B13}" srcOrd="2" destOrd="0" parTransId="{929DD23C-BEAD-4BB6-B50F-D3092BD57357}" sibTransId="{F9246E3A-53AB-48E8-B7B0-27E798798CCA}"/>
    <dgm:cxn modelId="{C33C93CD-15EA-4A2C-8E77-25DADCCC62E7}" type="presOf" srcId="{929DD23C-BEAD-4BB6-B50F-D3092BD57357}" destId="{C7E9867C-4A1D-4B05-97D5-D5F7440D1612}" srcOrd="0" destOrd="0" presId="urn:microsoft.com/office/officeart/2008/layout/HalfCircleOrganizationChart"/>
    <dgm:cxn modelId="{99A8D2D1-F375-4717-AA08-298F6F005689}" type="presOf" srcId="{40E94BA2-7C22-47F2-AB46-FDC8BF84211A}" destId="{FB8C5908-93DC-4139-ABCD-594C4E5241AF}" srcOrd="0" destOrd="0" presId="urn:microsoft.com/office/officeart/2008/layout/HalfCircleOrganizationChart"/>
    <dgm:cxn modelId="{73DE03DB-1823-40F8-BC99-A1D8B212859F}" type="presOf" srcId="{B75C9FFB-59B7-4234-872D-5250CE340206}" destId="{E8FFDE07-BE7A-4A0B-B373-8C8B664368EA}" srcOrd="1" destOrd="0" presId="urn:microsoft.com/office/officeart/2008/layout/HalfCircleOrganizationChart"/>
    <dgm:cxn modelId="{20C255DF-E5D9-492B-BEA6-1332FE832456}" type="presOf" srcId="{CA9731AE-30D9-4E50-8BFD-92ECAD792B13}" destId="{0220D81A-C277-4603-B266-52275A0B335B}" srcOrd="0" destOrd="0" presId="urn:microsoft.com/office/officeart/2008/layout/HalfCircleOrganizationChart"/>
    <dgm:cxn modelId="{C97721E9-147E-43C5-AC9B-F353FFE99A81}" type="presOf" srcId="{39C1CB9D-6610-4844-BEB4-9F2E7CC75D66}" destId="{3280DF05-6A38-48F7-9E14-711C93AEC830}" srcOrd="0" destOrd="0" presId="urn:microsoft.com/office/officeart/2008/layout/HalfCircleOrganizationChart"/>
    <dgm:cxn modelId="{FD3BA5FC-A868-476F-BA08-2647048F8AE4}" type="presOf" srcId="{DAD0D898-E967-45B8-A4BD-00CED2714C9F}" destId="{6856F484-2C37-432C-A0E6-B99A4D0AC4FF}" srcOrd="0" destOrd="0" presId="urn:microsoft.com/office/officeart/2008/layout/HalfCircleOrganizationChart"/>
    <dgm:cxn modelId="{DCB04351-17E9-456D-B69C-DC029457DF27}" type="presParOf" srcId="{6A2215F9-F08F-4A5F-906C-4E6C15C9BCC5}" destId="{C11A8F59-11E6-4329-ACA3-E5608F2EF0F9}" srcOrd="0" destOrd="0" presId="urn:microsoft.com/office/officeart/2008/layout/HalfCircleOrganizationChart"/>
    <dgm:cxn modelId="{9348B4B3-5777-4C49-B71C-31ADF2781582}" type="presParOf" srcId="{C11A8F59-11E6-4329-ACA3-E5608F2EF0F9}" destId="{593C7CB1-1940-49E4-A757-340C0DB4FB27}" srcOrd="0" destOrd="0" presId="urn:microsoft.com/office/officeart/2008/layout/HalfCircleOrganizationChart"/>
    <dgm:cxn modelId="{396A6F01-8CE9-456A-BAE4-E7FBA00FBE4B}" type="presParOf" srcId="{593C7CB1-1940-49E4-A757-340C0DB4FB27}" destId="{FB8C5908-93DC-4139-ABCD-594C4E5241AF}" srcOrd="0" destOrd="0" presId="urn:microsoft.com/office/officeart/2008/layout/HalfCircleOrganizationChart"/>
    <dgm:cxn modelId="{E890908F-F009-496E-AC19-CD62FF5F7E37}" type="presParOf" srcId="{593C7CB1-1940-49E4-A757-340C0DB4FB27}" destId="{80947510-2789-4FAE-8FB4-F874DE7988B5}" srcOrd="1" destOrd="0" presId="urn:microsoft.com/office/officeart/2008/layout/HalfCircleOrganizationChart"/>
    <dgm:cxn modelId="{0C0C3802-9704-4E46-8A91-FBB857D0A163}" type="presParOf" srcId="{593C7CB1-1940-49E4-A757-340C0DB4FB27}" destId="{4FF0CEAB-8A8B-4410-A5DE-D473DC27CC0F}" srcOrd="2" destOrd="0" presId="urn:microsoft.com/office/officeart/2008/layout/HalfCircleOrganizationChart"/>
    <dgm:cxn modelId="{37DE39D1-6ED7-4511-9259-692FAD366179}" type="presParOf" srcId="{593C7CB1-1940-49E4-A757-340C0DB4FB27}" destId="{10631E57-9178-45D5-B263-93C2B3431821}" srcOrd="3" destOrd="0" presId="urn:microsoft.com/office/officeart/2008/layout/HalfCircleOrganizationChart"/>
    <dgm:cxn modelId="{30B438A1-3242-4779-A79C-049C7BEAD7E7}" type="presParOf" srcId="{C11A8F59-11E6-4329-ACA3-E5608F2EF0F9}" destId="{FF307400-CE4D-4C34-8EC0-18F63AC1A17A}" srcOrd="1" destOrd="0" presId="urn:microsoft.com/office/officeart/2008/layout/HalfCircleOrganizationChart"/>
    <dgm:cxn modelId="{1A625334-8B89-4741-884E-A41687A48D45}" type="presParOf" srcId="{FF307400-CE4D-4C34-8EC0-18F63AC1A17A}" destId="{C7E9867C-4A1D-4B05-97D5-D5F7440D1612}" srcOrd="0" destOrd="0" presId="urn:microsoft.com/office/officeart/2008/layout/HalfCircleOrganizationChart"/>
    <dgm:cxn modelId="{F6618D20-AA72-42F9-BBE1-2B40F47F68AA}" type="presParOf" srcId="{FF307400-CE4D-4C34-8EC0-18F63AC1A17A}" destId="{7117D717-04F8-4036-9BE2-30E060463FA5}" srcOrd="1" destOrd="0" presId="urn:microsoft.com/office/officeart/2008/layout/HalfCircleOrganizationChart"/>
    <dgm:cxn modelId="{9DA677C2-CAC2-4AD5-B999-F5038376ED9A}" type="presParOf" srcId="{7117D717-04F8-4036-9BE2-30E060463FA5}" destId="{D3BD0584-FD57-4555-BBAF-524B3DB3EADE}" srcOrd="0" destOrd="0" presId="urn:microsoft.com/office/officeart/2008/layout/HalfCircleOrganizationChart"/>
    <dgm:cxn modelId="{CB93AFFC-E7EB-4572-A993-094C2EF2C940}" type="presParOf" srcId="{D3BD0584-FD57-4555-BBAF-524B3DB3EADE}" destId="{0220D81A-C277-4603-B266-52275A0B335B}" srcOrd="0" destOrd="0" presId="urn:microsoft.com/office/officeart/2008/layout/HalfCircleOrganizationChart"/>
    <dgm:cxn modelId="{9C4C7225-1496-422A-B604-3A3E3F09520C}" type="presParOf" srcId="{D3BD0584-FD57-4555-BBAF-524B3DB3EADE}" destId="{C2C54214-2D98-46BA-AE8F-1E85C9098FD6}" srcOrd="1" destOrd="0" presId="urn:microsoft.com/office/officeart/2008/layout/HalfCircleOrganizationChart"/>
    <dgm:cxn modelId="{C9881D4B-408C-4F0B-BD42-42505FB5AADF}" type="presParOf" srcId="{D3BD0584-FD57-4555-BBAF-524B3DB3EADE}" destId="{6AA7DB34-A566-4511-98C2-2AB0DFCCF11D}" srcOrd="2" destOrd="0" presId="urn:microsoft.com/office/officeart/2008/layout/HalfCircleOrganizationChart"/>
    <dgm:cxn modelId="{204F7127-6AAF-4C7E-BBE2-AC0A860C2E84}" type="presParOf" srcId="{D3BD0584-FD57-4555-BBAF-524B3DB3EADE}" destId="{60BA2F3D-E262-4C02-85C3-4F9ED4E9550D}" srcOrd="3" destOrd="0" presId="urn:microsoft.com/office/officeart/2008/layout/HalfCircleOrganizationChart"/>
    <dgm:cxn modelId="{4A3A4B1D-4AB4-436C-AAD9-6996CC2C058C}" type="presParOf" srcId="{7117D717-04F8-4036-9BE2-30E060463FA5}" destId="{C5C5805F-552A-4433-A0A2-A9DAC1C11026}" srcOrd="1" destOrd="0" presId="urn:microsoft.com/office/officeart/2008/layout/HalfCircleOrganizationChart"/>
    <dgm:cxn modelId="{DABFA50C-A75C-4977-B973-AAC5F229AAAB}" type="presParOf" srcId="{C5C5805F-552A-4433-A0A2-A9DAC1C11026}" destId="{12A61026-95AA-46AD-9888-8042D440579A}" srcOrd="0" destOrd="0" presId="urn:microsoft.com/office/officeart/2008/layout/HalfCircleOrganizationChart"/>
    <dgm:cxn modelId="{2E88284A-F7B1-4928-A4B7-D435AC105D10}" type="presParOf" srcId="{C5C5805F-552A-4433-A0A2-A9DAC1C11026}" destId="{C3CB98BB-AD3A-49C1-931E-DDFD35F90BAC}" srcOrd="1" destOrd="0" presId="urn:microsoft.com/office/officeart/2008/layout/HalfCircleOrganizationChart"/>
    <dgm:cxn modelId="{2A779F59-B09A-4AAC-A698-52D9ABA0F4CC}" type="presParOf" srcId="{C3CB98BB-AD3A-49C1-931E-DDFD35F90BAC}" destId="{392E59C2-9359-4BE2-80AF-9553D6B694EC}" srcOrd="0" destOrd="0" presId="urn:microsoft.com/office/officeart/2008/layout/HalfCircleOrganizationChart"/>
    <dgm:cxn modelId="{C935C604-4FD4-4F65-B8D5-817A01DBAB3A}" type="presParOf" srcId="{392E59C2-9359-4BE2-80AF-9553D6B694EC}" destId="{CDA8F56D-BC1F-4C82-939C-1091EFA4B0E5}" srcOrd="0" destOrd="0" presId="urn:microsoft.com/office/officeart/2008/layout/HalfCircleOrganizationChart"/>
    <dgm:cxn modelId="{433F6635-8793-477B-AF05-DA7DA11E5443}" type="presParOf" srcId="{392E59C2-9359-4BE2-80AF-9553D6B694EC}" destId="{FAA4415C-334D-4747-96C0-503644B52715}" srcOrd="1" destOrd="0" presId="urn:microsoft.com/office/officeart/2008/layout/HalfCircleOrganizationChart"/>
    <dgm:cxn modelId="{BD9B9CED-ABBC-4BCD-B4DC-709C5772B10A}" type="presParOf" srcId="{392E59C2-9359-4BE2-80AF-9553D6B694EC}" destId="{3130E01F-2CDE-4DC4-BF9E-8B4CEBFF47DD}" srcOrd="2" destOrd="0" presId="urn:microsoft.com/office/officeart/2008/layout/HalfCircleOrganizationChart"/>
    <dgm:cxn modelId="{82749FD1-5FE4-4711-A3BD-BEE4BD520C58}" type="presParOf" srcId="{392E59C2-9359-4BE2-80AF-9553D6B694EC}" destId="{E8FFDE07-BE7A-4A0B-B373-8C8B664368EA}" srcOrd="3" destOrd="0" presId="urn:microsoft.com/office/officeart/2008/layout/HalfCircleOrganizationChart"/>
    <dgm:cxn modelId="{2FEE6DD7-EC0D-43F0-ADE6-9C12307154DF}" type="presParOf" srcId="{C3CB98BB-AD3A-49C1-931E-DDFD35F90BAC}" destId="{69381C4D-8F28-42BD-8C10-6E35B4434625}" srcOrd="1" destOrd="0" presId="urn:microsoft.com/office/officeart/2008/layout/HalfCircleOrganizationChart"/>
    <dgm:cxn modelId="{3B5C56C6-82DB-4E6F-9D68-B735A500B028}" type="presParOf" srcId="{C3CB98BB-AD3A-49C1-931E-DDFD35F90BAC}" destId="{D37E4D07-DF72-4C5B-8A8F-976A21C87B73}" srcOrd="2" destOrd="0" presId="urn:microsoft.com/office/officeart/2008/layout/HalfCircleOrganizationChart"/>
    <dgm:cxn modelId="{C35529B4-F769-422F-AFC8-24FB68555DD7}" type="presParOf" srcId="{7117D717-04F8-4036-9BE2-30E060463FA5}" destId="{5E762AF2-FB48-4E2B-986F-BC1B3C3E6670}" srcOrd="2" destOrd="0" presId="urn:microsoft.com/office/officeart/2008/layout/HalfCircleOrganizationChart"/>
    <dgm:cxn modelId="{5A9D5022-189B-4DC8-8F99-58C64AA13785}" type="presParOf" srcId="{FF307400-CE4D-4C34-8EC0-18F63AC1A17A}" destId="{6856F484-2C37-432C-A0E6-B99A4D0AC4FF}" srcOrd="2" destOrd="0" presId="urn:microsoft.com/office/officeart/2008/layout/HalfCircleOrganizationChart"/>
    <dgm:cxn modelId="{6AFE58EF-6A11-47F5-A8AF-3E49F2ADA6FB}" type="presParOf" srcId="{FF307400-CE4D-4C34-8EC0-18F63AC1A17A}" destId="{DF2911BD-40C9-4702-900C-8EAF03FF2DCC}" srcOrd="3" destOrd="0" presId="urn:microsoft.com/office/officeart/2008/layout/HalfCircleOrganizationChart"/>
    <dgm:cxn modelId="{B705964B-812C-4AA1-9164-78BA7F1AE7B1}" type="presParOf" srcId="{DF2911BD-40C9-4702-900C-8EAF03FF2DCC}" destId="{4035F585-FD62-4EF8-B7B9-6DAE77117590}" srcOrd="0" destOrd="0" presId="urn:microsoft.com/office/officeart/2008/layout/HalfCircleOrganizationChart"/>
    <dgm:cxn modelId="{F63D2A7D-54B5-4FB0-A8F6-21C4F13D4861}" type="presParOf" srcId="{4035F585-FD62-4EF8-B7B9-6DAE77117590}" destId="{90D3B6B7-9D43-4227-BF4C-0C15EE97E69A}" srcOrd="0" destOrd="0" presId="urn:microsoft.com/office/officeart/2008/layout/HalfCircleOrganizationChart"/>
    <dgm:cxn modelId="{CC03D0E1-8F3D-40EC-9118-DB8DF3C64E8E}" type="presParOf" srcId="{4035F585-FD62-4EF8-B7B9-6DAE77117590}" destId="{5AC98AF3-43DC-433E-A343-E4F2FBD6AF9F}" srcOrd="1" destOrd="0" presId="urn:microsoft.com/office/officeart/2008/layout/HalfCircleOrganizationChart"/>
    <dgm:cxn modelId="{F0FD8BE3-DB76-403B-B5BF-2817D7C3BFB1}" type="presParOf" srcId="{4035F585-FD62-4EF8-B7B9-6DAE77117590}" destId="{84088899-7A31-43D4-8A29-9D578D2035CF}" srcOrd="2" destOrd="0" presId="urn:microsoft.com/office/officeart/2008/layout/HalfCircleOrganizationChart"/>
    <dgm:cxn modelId="{30D3A895-BCA0-4092-8808-CFA90AA618AD}" type="presParOf" srcId="{4035F585-FD62-4EF8-B7B9-6DAE77117590}" destId="{422E4C01-9B7D-4FA6-83D5-420C4D873F5C}" srcOrd="3" destOrd="0" presId="urn:microsoft.com/office/officeart/2008/layout/HalfCircleOrganizationChart"/>
    <dgm:cxn modelId="{5CD0E159-E0B8-4581-A11F-8B3C3BCF312A}" type="presParOf" srcId="{DF2911BD-40C9-4702-900C-8EAF03FF2DCC}" destId="{BA87C353-7C8A-409C-8EB4-557DF32C9DC1}" srcOrd="1" destOrd="0" presId="urn:microsoft.com/office/officeart/2008/layout/HalfCircleOrganizationChart"/>
    <dgm:cxn modelId="{0B8AD897-CA16-4187-BF6E-3B97D56159DD}" type="presParOf" srcId="{DF2911BD-40C9-4702-900C-8EAF03FF2DCC}" destId="{8FE71DC8-AD85-4FF2-AE65-2FC15A13D98D}" srcOrd="2" destOrd="0" presId="urn:microsoft.com/office/officeart/2008/layout/HalfCircleOrganizationChart"/>
    <dgm:cxn modelId="{7D591405-75CB-4665-9541-0B149AB2AC79}" type="presParOf" srcId="{FF307400-CE4D-4C34-8EC0-18F63AC1A17A}" destId="{D5EC5900-7D5F-4EF2-B02E-3DB361A5F955}" srcOrd="4" destOrd="0" presId="urn:microsoft.com/office/officeart/2008/layout/HalfCircleOrganizationChart"/>
    <dgm:cxn modelId="{FEFD31C3-5417-41B7-87F6-D5802EFBAE33}" type="presParOf" srcId="{FF307400-CE4D-4C34-8EC0-18F63AC1A17A}" destId="{1B216585-14E4-4A10-B2F3-38A554383626}" srcOrd="5" destOrd="0" presId="urn:microsoft.com/office/officeart/2008/layout/HalfCircleOrganizationChart"/>
    <dgm:cxn modelId="{C34E7F8E-7D2F-44B8-A4BA-4F22D8DFE155}" type="presParOf" srcId="{1B216585-14E4-4A10-B2F3-38A554383626}" destId="{8D5A5968-14C6-4648-A8CA-40C74179339A}" srcOrd="0" destOrd="0" presId="urn:microsoft.com/office/officeart/2008/layout/HalfCircleOrganizationChart"/>
    <dgm:cxn modelId="{802AB492-0D48-4156-AE07-447B018E837E}" type="presParOf" srcId="{8D5A5968-14C6-4648-A8CA-40C74179339A}" destId="{6E9A35CB-4521-4ED8-8632-3ED614E35A6F}" srcOrd="0" destOrd="0" presId="urn:microsoft.com/office/officeart/2008/layout/HalfCircleOrganizationChart"/>
    <dgm:cxn modelId="{72173B5C-8538-4F22-B23B-01DC39D34766}" type="presParOf" srcId="{8D5A5968-14C6-4648-A8CA-40C74179339A}" destId="{0E8B76AD-D4A9-4CED-A8C0-352664C16D27}" srcOrd="1" destOrd="0" presId="urn:microsoft.com/office/officeart/2008/layout/HalfCircleOrganizationChart"/>
    <dgm:cxn modelId="{5FF3B780-B375-41BD-8E29-CC8F7518FDF8}" type="presParOf" srcId="{8D5A5968-14C6-4648-A8CA-40C74179339A}" destId="{05B45EA3-2761-49C4-9B27-07F3EBA975B0}" srcOrd="2" destOrd="0" presId="urn:microsoft.com/office/officeart/2008/layout/HalfCircleOrganizationChart"/>
    <dgm:cxn modelId="{296E708C-662D-4FFF-94B4-923F0C174294}" type="presParOf" srcId="{8D5A5968-14C6-4648-A8CA-40C74179339A}" destId="{E6C48F07-FB1B-4CBB-9B59-C7216C6D8E89}" srcOrd="3" destOrd="0" presId="urn:microsoft.com/office/officeart/2008/layout/HalfCircleOrganizationChart"/>
    <dgm:cxn modelId="{DF37B5CF-E58A-4FCA-8249-7F7775EAB06A}" type="presParOf" srcId="{1B216585-14E4-4A10-B2F3-38A554383626}" destId="{41B43719-3EF4-477B-AB28-5D980162FB2F}" srcOrd="1" destOrd="0" presId="urn:microsoft.com/office/officeart/2008/layout/HalfCircleOrganizationChart"/>
    <dgm:cxn modelId="{09B2BEF9-FFD6-465A-BFC3-B3756FC09E60}" type="presParOf" srcId="{1B216585-14E4-4A10-B2F3-38A554383626}" destId="{A8DD07A4-37FF-441C-B514-88BA2538C195}" srcOrd="2" destOrd="0" presId="urn:microsoft.com/office/officeart/2008/layout/HalfCircleOrganizationChart"/>
    <dgm:cxn modelId="{C34CA959-3779-4BB3-AE54-C531CAF55153}" type="presParOf" srcId="{C11A8F59-11E6-4329-ACA3-E5608F2EF0F9}" destId="{21278066-9B48-4A46-A316-9903DCB401C1}" srcOrd="2" destOrd="0" presId="urn:microsoft.com/office/officeart/2008/layout/HalfCircleOrganizationChart"/>
    <dgm:cxn modelId="{BC1AC389-8AC5-491C-956A-3BCCD69D92FD}" type="presParOf" srcId="{21278066-9B48-4A46-A316-9903DCB401C1}" destId="{6A515562-9C6F-4304-874B-77049D68F290}" srcOrd="0" destOrd="0" presId="urn:microsoft.com/office/officeart/2008/layout/HalfCircleOrganizationChart"/>
    <dgm:cxn modelId="{F4B0D803-A42D-46BA-ABCF-182DD176DF8C}" type="presParOf" srcId="{21278066-9B48-4A46-A316-9903DCB401C1}" destId="{E3E31E46-911D-4CC6-88E8-7E06DBC7918D}" srcOrd="1" destOrd="0" presId="urn:microsoft.com/office/officeart/2008/layout/HalfCircleOrganizationChart"/>
    <dgm:cxn modelId="{79808987-4AE3-4ACD-B21F-264F51C5F5EB}" type="presParOf" srcId="{E3E31E46-911D-4CC6-88E8-7E06DBC7918D}" destId="{6B9C9DB4-1457-4B7B-B941-68105FFD2CB7}" srcOrd="0" destOrd="0" presId="urn:microsoft.com/office/officeart/2008/layout/HalfCircleOrganizationChart"/>
    <dgm:cxn modelId="{173A225F-6629-455E-BAC1-CF0329056F14}" type="presParOf" srcId="{6B9C9DB4-1457-4B7B-B941-68105FFD2CB7}" destId="{3280DF05-6A38-48F7-9E14-711C93AEC830}" srcOrd="0" destOrd="0" presId="urn:microsoft.com/office/officeart/2008/layout/HalfCircleOrganizationChart"/>
    <dgm:cxn modelId="{305EC247-9CFE-43B8-BBF1-6B7D14CB3F04}" type="presParOf" srcId="{6B9C9DB4-1457-4B7B-B941-68105FFD2CB7}" destId="{D0A04044-9A17-4513-914F-E99E51F98979}" srcOrd="1" destOrd="0" presId="urn:microsoft.com/office/officeart/2008/layout/HalfCircleOrganizationChart"/>
    <dgm:cxn modelId="{426D2A25-3C43-4A09-A685-28096579BFDD}" type="presParOf" srcId="{6B9C9DB4-1457-4B7B-B941-68105FFD2CB7}" destId="{B2798361-F0BB-46DD-B9D1-864C0E70E389}" srcOrd="2" destOrd="0" presId="urn:microsoft.com/office/officeart/2008/layout/HalfCircleOrganizationChart"/>
    <dgm:cxn modelId="{C4F3B916-02FF-4452-8850-EEA4F75B2B17}" type="presParOf" srcId="{6B9C9DB4-1457-4B7B-B941-68105FFD2CB7}" destId="{A95755CD-57D4-45BB-97BA-1FB7B975A7D1}" srcOrd="3" destOrd="0" presId="urn:microsoft.com/office/officeart/2008/layout/HalfCircleOrganizationChart"/>
    <dgm:cxn modelId="{E389EEB6-9155-4154-9C9D-A4ED6BE43817}" type="presParOf" srcId="{E3E31E46-911D-4CC6-88E8-7E06DBC7918D}" destId="{63FD491D-7F2A-4D00-9063-BC0A9FF097B4}" srcOrd="1" destOrd="0" presId="urn:microsoft.com/office/officeart/2008/layout/HalfCircleOrganizationChart"/>
    <dgm:cxn modelId="{99ADAC0A-DCC7-412C-886E-82157A229072}" type="presParOf" srcId="{E3E31E46-911D-4CC6-88E8-7E06DBC7918D}" destId="{ECEBF861-837C-4CC4-8483-2C94622F17BC}" srcOrd="2" destOrd="0" presId="urn:microsoft.com/office/officeart/2008/layout/HalfCircleOrganizationChart"/>
    <dgm:cxn modelId="{1FD73DAB-8D79-46E9-B6E4-63A4346D52D6}" type="presParOf" srcId="{21278066-9B48-4A46-A316-9903DCB401C1}" destId="{849A4A92-F7E6-4B93-8627-C5A5D01A668C}" srcOrd="2" destOrd="0" presId="urn:microsoft.com/office/officeart/2008/layout/HalfCircleOrganizationChart"/>
    <dgm:cxn modelId="{982572DF-68E1-49A2-B9D9-71C2DB5F5CCF}" type="presParOf" srcId="{21278066-9B48-4A46-A316-9903DCB401C1}" destId="{DDE96DB3-FC7B-4649-B8B0-6BD99175F0B1}" srcOrd="3" destOrd="0" presId="urn:microsoft.com/office/officeart/2008/layout/HalfCircleOrganizationChart"/>
    <dgm:cxn modelId="{3D99757B-9F37-4BCD-8337-D27B8A81DAC0}" type="presParOf" srcId="{DDE96DB3-FC7B-4649-B8B0-6BD99175F0B1}" destId="{10246984-DE08-4D61-AF6C-25BA6507F1B4}" srcOrd="0" destOrd="0" presId="urn:microsoft.com/office/officeart/2008/layout/HalfCircleOrganizationChart"/>
    <dgm:cxn modelId="{5F900DB6-3DD9-4DF4-953C-AED9BBE73DC4}" type="presParOf" srcId="{10246984-DE08-4D61-AF6C-25BA6507F1B4}" destId="{CCF951FF-E614-4AD4-87C7-710EFA902503}" srcOrd="0" destOrd="0" presId="urn:microsoft.com/office/officeart/2008/layout/HalfCircleOrganizationChart"/>
    <dgm:cxn modelId="{96AF7A8B-33B6-4B9F-8DC9-C94FBEDC2717}" type="presParOf" srcId="{10246984-DE08-4D61-AF6C-25BA6507F1B4}" destId="{DE116CAE-62A1-40FC-8AFF-7B33EC060A22}" srcOrd="1" destOrd="0" presId="urn:microsoft.com/office/officeart/2008/layout/HalfCircleOrganizationChart"/>
    <dgm:cxn modelId="{C76F4731-DD90-4EF2-A141-51A3115492EA}" type="presParOf" srcId="{10246984-DE08-4D61-AF6C-25BA6507F1B4}" destId="{125B4F92-C352-4F9F-93F7-F7994F84E123}" srcOrd="2" destOrd="0" presId="urn:microsoft.com/office/officeart/2008/layout/HalfCircleOrganizationChart"/>
    <dgm:cxn modelId="{D26D0AB7-275A-45AE-A40A-6DC1BF3E7D00}" type="presParOf" srcId="{10246984-DE08-4D61-AF6C-25BA6507F1B4}" destId="{6D8C3718-1AE8-4242-AB21-A74C019E0974}" srcOrd="3" destOrd="0" presId="urn:microsoft.com/office/officeart/2008/layout/HalfCircleOrganizationChart"/>
    <dgm:cxn modelId="{EEE24A9C-92F3-4377-8610-2B7825500B75}" type="presParOf" srcId="{DDE96DB3-FC7B-4649-B8B0-6BD99175F0B1}" destId="{C8C39D74-8607-4CD5-A25A-673836FFE60F}" srcOrd="1" destOrd="0" presId="urn:microsoft.com/office/officeart/2008/layout/HalfCircleOrganizationChart"/>
    <dgm:cxn modelId="{6625997E-5AFA-4C4D-BCA8-1CB760AF197A}" type="presParOf" srcId="{DDE96DB3-FC7B-4649-B8B0-6BD99175F0B1}" destId="{D575A2D2-548C-4D04-B811-CB3A5CAB73D4}"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DB557BB-63D9-4A2D-8712-AFBE91F8936A}" type="doc">
      <dgm:prSet loTypeId="urn:microsoft.com/office/officeart/2005/8/layout/chevron2" loCatId="list" qsTypeId="urn:microsoft.com/office/officeart/2005/8/quickstyle/simple4" qsCatId="simple" csTypeId="urn:microsoft.com/office/officeart/2005/8/colors/accent2_2" csCatId="accent2" phldr="1"/>
      <dgm:spPr/>
      <dgm:t>
        <a:bodyPr/>
        <a:lstStyle/>
        <a:p>
          <a:pPr latinLnBrk="1"/>
          <a:endParaRPr lang="ko-KR" altLang="en-US"/>
        </a:p>
      </dgm:t>
    </dgm:pt>
    <dgm:pt modelId="{1383AA3F-11F0-499A-82A2-3FA23F4B89B2}">
      <dgm:prSet phldrT="[텍스트]"/>
      <dgm:spPr>
        <a:effectLst>
          <a:outerShdw blurRad="50800" dist="38100" dir="2700000" algn="tl" rotWithShape="0">
            <a:prstClr val="black">
              <a:alpha val="40000"/>
            </a:prstClr>
          </a:outerShdw>
        </a:effectLst>
      </dgm:spPr>
      <dgm:t>
        <a:bodyPr/>
        <a:lstStyle/>
        <a:p>
          <a:pPr latinLnBrk="1"/>
          <a:r>
            <a:rPr lang="ko-KR" altLang="en-US" dirty="0"/>
            <a:t>정회원</a:t>
          </a:r>
        </a:p>
      </dgm:t>
    </dgm:pt>
    <dgm:pt modelId="{6B427F62-3DDE-4B83-89DD-F9F9F0199F5A}" type="parTrans" cxnId="{4E88FF5E-27B1-4BD7-948B-B96DD0DB35A0}">
      <dgm:prSet/>
      <dgm:spPr/>
      <dgm:t>
        <a:bodyPr/>
        <a:lstStyle/>
        <a:p>
          <a:pPr latinLnBrk="1"/>
          <a:endParaRPr lang="ko-KR" altLang="en-US"/>
        </a:p>
      </dgm:t>
    </dgm:pt>
    <dgm:pt modelId="{4799471C-6162-42A0-9D5C-3789D159A181}" type="sibTrans" cxnId="{4E88FF5E-27B1-4BD7-948B-B96DD0DB35A0}">
      <dgm:prSet/>
      <dgm:spPr/>
      <dgm:t>
        <a:bodyPr/>
        <a:lstStyle/>
        <a:p>
          <a:pPr latinLnBrk="1"/>
          <a:endParaRPr lang="ko-KR" altLang="en-US"/>
        </a:p>
      </dgm:t>
    </dgm:pt>
    <dgm:pt modelId="{44C1E41D-C78A-43E5-AB82-DB358905A68D}">
      <dgm:prSet phldrT="[텍스트]"/>
      <dgm:spPr/>
      <dgm:t>
        <a:bodyPr/>
        <a:lstStyle/>
        <a:p>
          <a:pPr latinLnBrk="1"/>
          <a:r>
            <a:rPr lang="ko-KR" altLang="en-US" dirty="0">
              <a:latin typeface="나눔고딕 ExtraBold" panose="020D0904000000000000" pitchFamily="50" charset="-127"/>
              <a:ea typeface="나눔고딕 ExtraBold" panose="020D0904000000000000" pitchFamily="50" charset="-127"/>
            </a:rPr>
            <a:t>위촉장 발급</a:t>
          </a:r>
          <a:r>
            <a:rPr lang="en-US" altLang="ko-KR" dirty="0">
              <a:latin typeface="나눔고딕 ExtraBold" panose="020D0904000000000000" pitchFamily="50" charset="-127"/>
              <a:ea typeface="나눔고딕 ExtraBold" panose="020D0904000000000000" pitchFamily="50" charset="-127"/>
            </a:rPr>
            <a:t>(</a:t>
          </a:r>
          <a:r>
            <a:rPr lang="ko-KR" altLang="en-US" dirty="0">
              <a:latin typeface="나눔고딕 ExtraBold" panose="020D0904000000000000" pitchFamily="50" charset="-127"/>
              <a:ea typeface="나눔고딕 ExtraBold" panose="020D0904000000000000" pitchFamily="50" charset="-127"/>
            </a:rPr>
            <a:t>대학교수인 경우 업적점수 부여</a:t>
          </a:r>
          <a:r>
            <a:rPr lang="en-US" altLang="ko-KR" dirty="0">
              <a:latin typeface="나눔고딕 ExtraBold" panose="020D0904000000000000" pitchFamily="50" charset="-127"/>
              <a:ea typeface="나눔고딕 ExtraBold" panose="020D0904000000000000" pitchFamily="50" charset="-127"/>
            </a:rPr>
            <a:t>)</a:t>
          </a:r>
          <a:endParaRPr lang="ko-KR" altLang="en-US" dirty="0">
            <a:latin typeface="나눔고딕 ExtraBold" panose="020D0904000000000000" pitchFamily="50" charset="-127"/>
            <a:ea typeface="나눔고딕 ExtraBold" panose="020D0904000000000000" pitchFamily="50" charset="-127"/>
          </a:endParaRPr>
        </a:p>
      </dgm:t>
    </dgm:pt>
    <dgm:pt modelId="{AE9F8BA3-BCB7-44CD-9C5A-EA0C3A5A3FFC}" type="parTrans" cxnId="{E0F24680-44C1-47B1-B833-2360E903FDAB}">
      <dgm:prSet/>
      <dgm:spPr/>
      <dgm:t>
        <a:bodyPr/>
        <a:lstStyle/>
        <a:p>
          <a:pPr latinLnBrk="1"/>
          <a:endParaRPr lang="ko-KR" altLang="en-US"/>
        </a:p>
      </dgm:t>
    </dgm:pt>
    <dgm:pt modelId="{A49F07AB-DC4E-4C04-92D1-B0F0F6D1C3D9}" type="sibTrans" cxnId="{E0F24680-44C1-47B1-B833-2360E903FDAB}">
      <dgm:prSet/>
      <dgm:spPr/>
      <dgm:t>
        <a:bodyPr/>
        <a:lstStyle/>
        <a:p>
          <a:pPr latinLnBrk="1"/>
          <a:endParaRPr lang="ko-KR" altLang="en-US"/>
        </a:p>
      </dgm:t>
    </dgm:pt>
    <dgm:pt modelId="{1B20B22B-AB13-4CE3-8263-949046292AD4}">
      <dgm:prSet phldrT="[텍스트]"/>
      <dgm:spPr>
        <a:effectLst>
          <a:outerShdw blurRad="50800" dist="38100" dir="2700000" algn="tl" rotWithShape="0">
            <a:prstClr val="black">
              <a:alpha val="40000"/>
            </a:prstClr>
          </a:outerShdw>
        </a:effectLst>
      </dgm:spPr>
      <dgm:t>
        <a:bodyPr/>
        <a:lstStyle/>
        <a:p>
          <a:pPr latinLnBrk="1"/>
          <a:r>
            <a:rPr lang="ko-KR" altLang="en-US" dirty="0"/>
            <a:t>기관 회원</a:t>
          </a:r>
        </a:p>
      </dgm:t>
    </dgm:pt>
    <dgm:pt modelId="{B1706474-D789-4A6D-A725-A224D11B91F0}" type="parTrans" cxnId="{EFF4922E-070D-4B7F-A9A7-332486D40BAE}">
      <dgm:prSet/>
      <dgm:spPr/>
      <dgm:t>
        <a:bodyPr/>
        <a:lstStyle/>
        <a:p>
          <a:pPr latinLnBrk="1"/>
          <a:endParaRPr lang="ko-KR" altLang="en-US"/>
        </a:p>
      </dgm:t>
    </dgm:pt>
    <dgm:pt modelId="{23C43FD6-3E62-4E7E-A5B3-CC7A7F18C453}" type="sibTrans" cxnId="{EFF4922E-070D-4B7F-A9A7-332486D40BAE}">
      <dgm:prSet/>
      <dgm:spPr/>
      <dgm:t>
        <a:bodyPr/>
        <a:lstStyle/>
        <a:p>
          <a:pPr latinLnBrk="1"/>
          <a:endParaRPr lang="ko-KR" altLang="en-US"/>
        </a:p>
      </dgm:t>
    </dgm:pt>
    <dgm:pt modelId="{31025DA9-066E-4798-8CA2-89435B3523FF}">
      <dgm:prSet phldrT="[텍스트]"/>
      <dgm:spPr/>
      <dgm:t>
        <a:bodyPr/>
        <a:lstStyle/>
        <a:p>
          <a:pPr latinLnBrk="1"/>
          <a:r>
            <a:rPr lang="ko-KR" altLang="en-US" dirty="0">
              <a:latin typeface="나눔고딕 ExtraBold" panose="020D0904000000000000" pitchFamily="50" charset="-127"/>
              <a:ea typeface="나눔고딕 ExtraBold" panose="020D0904000000000000" pitchFamily="50" charset="-127"/>
            </a:rPr>
            <a:t>정회원 혜택 </a:t>
          </a:r>
          <a:r>
            <a:rPr lang="en-US" altLang="ko-KR" dirty="0">
              <a:latin typeface="나눔고딕 ExtraBold" panose="020D0904000000000000" pitchFamily="50" charset="-127"/>
              <a:ea typeface="나눔고딕 ExtraBold" panose="020D0904000000000000" pitchFamily="50" charset="-127"/>
            </a:rPr>
            <a:t>+ </a:t>
          </a:r>
          <a:r>
            <a:rPr lang="ko-KR" altLang="en-US" dirty="0">
              <a:latin typeface="나눔고딕 ExtraBold" panose="020D0904000000000000" pitchFamily="50" charset="-127"/>
              <a:ea typeface="나눔고딕 ExtraBold" panose="020D0904000000000000" pitchFamily="50" charset="-127"/>
            </a:rPr>
            <a:t>현판 제작</a:t>
          </a:r>
          <a:r>
            <a:rPr lang="en-US" altLang="ko-KR" dirty="0">
              <a:latin typeface="나눔고딕 ExtraBold" panose="020D0904000000000000" pitchFamily="50" charset="-127"/>
              <a:ea typeface="나눔고딕 ExtraBold" panose="020D0904000000000000" pitchFamily="50" charset="-127"/>
            </a:rPr>
            <a:t>, </a:t>
          </a:r>
          <a:r>
            <a:rPr lang="ko-KR" altLang="en-US" dirty="0">
              <a:latin typeface="나눔고딕 ExtraBold" panose="020D0904000000000000" pitchFamily="50" charset="-127"/>
              <a:ea typeface="나눔고딕 ExtraBold" panose="020D0904000000000000" pitchFamily="50" charset="-127"/>
            </a:rPr>
            <a:t>복싱체육관 홍보</a:t>
          </a:r>
          <a:r>
            <a:rPr lang="en-US" altLang="ko-KR" dirty="0">
              <a:latin typeface="나눔고딕 ExtraBold" panose="020D0904000000000000" pitchFamily="50" charset="-127"/>
              <a:ea typeface="나눔고딕 ExtraBold" panose="020D0904000000000000" pitchFamily="50" charset="-127"/>
            </a:rPr>
            <a:t>(</a:t>
          </a:r>
          <a:r>
            <a:rPr lang="ko-KR" altLang="en-US" dirty="0">
              <a:latin typeface="나눔고딕 ExtraBold" panose="020D0904000000000000" pitchFamily="50" charset="-127"/>
              <a:ea typeface="나눔고딕 ExtraBold" panose="020D0904000000000000" pitchFamily="50" charset="-127"/>
            </a:rPr>
            <a:t>매거진 등에 노출</a:t>
          </a:r>
          <a:r>
            <a:rPr lang="en-US" altLang="ko-KR" dirty="0">
              <a:latin typeface="나눔고딕 ExtraBold" panose="020D0904000000000000" pitchFamily="50" charset="-127"/>
              <a:ea typeface="나눔고딕 ExtraBold" panose="020D0904000000000000" pitchFamily="50" charset="-127"/>
            </a:rPr>
            <a:t>), </a:t>
          </a:r>
          <a:r>
            <a:rPr lang="ko-KR" altLang="en-US" dirty="0">
              <a:latin typeface="나눔고딕 ExtraBold" panose="020D0904000000000000" pitchFamily="50" charset="-127"/>
              <a:ea typeface="나눔고딕 ExtraBold" panose="020D0904000000000000" pitchFamily="50" charset="-127"/>
            </a:rPr>
            <a:t>박정근 원장 특강</a:t>
          </a:r>
          <a:r>
            <a:rPr lang="en-US" altLang="ko-KR" dirty="0">
              <a:latin typeface="나눔고딕 ExtraBold" panose="020D0904000000000000" pitchFamily="50" charset="-127"/>
              <a:ea typeface="나눔고딕 ExtraBold" panose="020D0904000000000000" pitchFamily="50" charset="-127"/>
            </a:rPr>
            <a:t>(</a:t>
          </a:r>
          <a:r>
            <a:rPr lang="ko-KR" altLang="en-US" dirty="0">
              <a:latin typeface="나눔고딕 ExtraBold" panose="020D0904000000000000" pitchFamily="50" charset="-127"/>
              <a:ea typeface="나눔고딕 ExtraBold" panose="020D0904000000000000" pitchFamily="50" charset="-127"/>
            </a:rPr>
            <a:t>분기별 </a:t>
          </a:r>
          <a:r>
            <a:rPr lang="en-US" altLang="ko-KR" dirty="0">
              <a:latin typeface="나눔고딕 ExtraBold" panose="020D0904000000000000" pitchFamily="50" charset="-127"/>
              <a:ea typeface="나눔고딕 ExtraBold" panose="020D0904000000000000" pitchFamily="50" charset="-127"/>
            </a:rPr>
            <a:t>1</a:t>
          </a:r>
          <a:r>
            <a:rPr lang="ko-KR" altLang="en-US" dirty="0">
              <a:latin typeface="나눔고딕 ExtraBold" panose="020D0904000000000000" pitchFamily="50" charset="-127"/>
              <a:ea typeface="나눔고딕 ExtraBold" panose="020D0904000000000000" pitchFamily="50" charset="-127"/>
            </a:rPr>
            <a:t>회 리더십</a:t>
          </a:r>
          <a:r>
            <a:rPr lang="en-US" altLang="ko-KR" dirty="0">
              <a:latin typeface="나눔고딕 ExtraBold" panose="020D0904000000000000" pitchFamily="50" charset="-127"/>
              <a:ea typeface="나눔고딕 ExtraBold" panose="020D0904000000000000" pitchFamily="50" charset="-127"/>
            </a:rPr>
            <a:t>.</a:t>
          </a:r>
          <a:r>
            <a:rPr lang="ko-KR" altLang="en-US" dirty="0">
              <a:latin typeface="나눔고딕 ExtraBold" panose="020D0904000000000000" pitchFamily="50" charset="-127"/>
              <a:ea typeface="나눔고딕 ExtraBold" panose="020D0904000000000000" pitchFamily="50" charset="-127"/>
            </a:rPr>
            <a:t>심리</a:t>
          </a:r>
          <a:r>
            <a:rPr lang="en-US" altLang="ko-KR" dirty="0">
              <a:latin typeface="나눔고딕 ExtraBold" panose="020D0904000000000000" pitchFamily="50" charset="-127"/>
              <a:ea typeface="나눔고딕 ExtraBold" panose="020D0904000000000000" pitchFamily="50" charset="-127"/>
            </a:rPr>
            <a:t>.</a:t>
          </a:r>
          <a:r>
            <a:rPr lang="ko-KR" altLang="en-US" dirty="0">
              <a:latin typeface="나눔고딕 ExtraBold" panose="020D0904000000000000" pitchFamily="50" charset="-127"/>
              <a:ea typeface="나눔고딕 ExtraBold" panose="020D0904000000000000" pitchFamily="50" charset="-127"/>
            </a:rPr>
            <a:t>진로 강의</a:t>
          </a:r>
          <a:r>
            <a:rPr lang="en-US" altLang="ko-KR" dirty="0">
              <a:latin typeface="나눔고딕 ExtraBold" panose="020D0904000000000000" pitchFamily="50" charset="-127"/>
              <a:ea typeface="나눔고딕 ExtraBold" panose="020D0904000000000000" pitchFamily="50" charset="-127"/>
            </a:rPr>
            <a:t>) </a:t>
          </a:r>
          <a:r>
            <a:rPr lang="ko-KR" altLang="en-US" dirty="0">
              <a:latin typeface="나눔고딕 ExtraBold" panose="020D0904000000000000" pitchFamily="50" charset="-127"/>
              <a:ea typeface="나눔고딕 ExtraBold" panose="020D0904000000000000" pitchFamily="50" charset="-127"/>
            </a:rPr>
            <a:t>무료참가</a:t>
          </a:r>
          <a:r>
            <a:rPr lang="en-US" altLang="ko-KR" dirty="0">
              <a:latin typeface="나눔고딕 ExtraBold" panose="020D0904000000000000" pitchFamily="50" charset="-127"/>
              <a:ea typeface="나눔고딕 ExtraBold" panose="020D0904000000000000" pitchFamily="50" charset="-127"/>
            </a:rPr>
            <a:t>, </a:t>
          </a:r>
          <a:r>
            <a:rPr lang="ko-KR" altLang="en-US" dirty="0">
              <a:latin typeface="나눔고딕 ExtraBold" panose="020D0904000000000000" pitchFamily="50" charset="-127"/>
              <a:ea typeface="나눔고딕 ExtraBold" panose="020D0904000000000000" pitchFamily="50" charset="-127"/>
            </a:rPr>
            <a:t>박정근 원장 단체 심리상담 및 진로 상담</a:t>
          </a:r>
          <a:r>
            <a:rPr lang="en-US" altLang="ko-KR" dirty="0">
              <a:latin typeface="나눔고딕 ExtraBold" panose="020D0904000000000000" pitchFamily="50" charset="-127"/>
              <a:ea typeface="나눔고딕 ExtraBold" panose="020D0904000000000000" pitchFamily="50" charset="-127"/>
            </a:rPr>
            <a:t> </a:t>
          </a:r>
          <a:r>
            <a:rPr lang="ko-KR" altLang="en-US" dirty="0">
              <a:latin typeface="나눔고딕 ExtraBold" panose="020D0904000000000000" pitchFamily="50" charset="-127"/>
              <a:ea typeface="나눔고딕 ExtraBold" panose="020D0904000000000000" pitchFamily="50" charset="-127"/>
            </a:rPr>
            <a:t>무료참가 </a:t>
          </a:r>
        </a:p>
      </dgm:t>
    </dgm:pt>
    <dgm:pt modelId="{965F99D6-E036-44FF-B0CA-6ADEFEB9B362}" type="parTrans" cxnId="{6ACC4B5B-D63C-4399-8112-E92A3B0E861D}">
      <dgm:prSet/>
      <dgm:spPr/>
      <dgm:t>
        <a:bodyPr/>
        <a:lstStyle/>
        <a:p>
          <a:pPr latinLnBrk="1"/>
          <a:endParaRPr lang="ko-KR" altLang="en-US"/>
        </a:p>
      </dgm:t>
    </dgm:pt>
    <dgm:pt modelId="{75C0BE78-37C4-4F82-9F2C-9EDCC7BC7609}" type="sibTrans" cxnId="{6ACC4B5B-D63C-4399-8112-E92A3B0E861D}">
      <dgm:prSet/>
      <dgm:spPr/>
      <dgm:t>
        <a:bodyPr/>
        <a:lstStyle/>
        <a:p>
          <a:pPr latinLnBrk="1"/>
          <a:endParaRPr lang="ko-KR" altLang="en-US"/>
        </a:p>
      </dgm:t>
    </dgm:pt>
    <dgm:pt modelId="{7EAA0474-E14C-4438-A81A-C129D3D7380A}">
      <dgm:prSet phldrT="[텍스트]"/>
      <dgm:spPr>
        <a:effectLst>
          <a:outerShdw blurRad="50800" dist="38100" dir="2700000" algn="tl" rotWithShape="0">
            <a:prstClr val="black">
              <a:alpha val="40000"/>
            </a:prstClr>
          </a:outerShdw>
        </a:effectLst>
      </dgm:spPr>
      <dgm:t>
        <a:bodyPr/>
        <a:lstStyle/>
        <a:p>
          <a:pPr latinLnBrk="1"/>
          <a:r>
            <a:rPr lang="ko-KR" altLang="en-US" dirty="0" err="1"/>
            <a:t>지회</a:t>
          </a:r>
          <a:endParaRPr lang="ko-KR" altLang="en-US" dirty="0"/>
        </a:p>
      </dgm:t>
    </dgm:pt>
    <dgm:pt modelId="{9157FC77-987D-4338-AEE1-0D48AB4C58C2}" type="parTrans" cxnId="{7F4E3627-CDD4-4C6B-B58B-181411BE2411}">
      <dgm:prSet/>
      <dgm:spPr/>
      <dgm:t>
        <a:bodyPr/>
        <a:lstStyle/>
        <a:p>
          <a:pPr latinLnBrk="1"/>
          <a:endParaRPr lang="ko-KR" altLang="en-US"/>
        </a:p>
      </dgm:t>
    </dgm:pt>
    <dgm:pt modelId="{3D3F0906-E693-4333-8D2A-EDB2331E483F}" type="sibTrans" cxnId="{7F4E3627-CDD4-4C6B-B58B-181411BE2411}">
      <dgm:prSet/>
      <dgm:spPr/>
      <dgm:t>
        <a:bodyPr/>
        <a:lstStyle/>
        <a:p>
          <a:pPr latinLnBrk="1"/>
          <a:endParaRPr lang="ko-KR" altLang="en-US"/>
        </a:p>
      </dgm:t>
    </dgm:pt>
    <dgm:pt modelId="{F4A15A73-E901-4259-B1CE-BE5D7ABF3B13}">
      <dgm:prSet phldrT="[텍스트]"/>
      <dgm:spPr/>
      <dgm:t>
        <a:bodyPr/>
        <a:lstStyle/>
        <a:p>
          <a:pPr latinLnBrk="1"/>
          <a:r>
            <a:rPr lang="ko-KR" altLang="en-US" dirty="0">
              <a:latin typeface="나눔고딕 ExtraBold" panose="020D0904000000000000" pitchFamily="50" charset="-127"/>
              <a:ea typeface="나눔고딕 ExtraBold" panose="020D0904000000000000" pitchFamily="50" charset="-127"/>
            </a:rPr>
            <a:t>정회원 </a:t>
          </a:r>
          <a:r>
            <a:rPr lang="en-US" altLang="ko-KR" dirty="0">
              <a:latin typeface="나눔고딕 ExtraBold" panose="020D0904000000000000" pitchFamily="50" charset="-127"/>
              <a:ea typeface="나눔고딕 ExtraBold" panose="020D0904000000000000" pitchFamily="50" charset="-127"/>
            </a:rPr>
            <a:t>5</a:t>
          </a:r>
          <a:r>
            <a:rPr lang="ko-KR" altLang="en-US" dirty="0">
              <a:latin typeface="나눔고딕 ExtraBold" panose="020D0904000000000000" pitchFamily="50" charset="-127"/>
              <a:ea typeface="나눔고딕 ExtraBold" panose="020D0904000000000000" pitchFamily="50" charset="-127"/>
            </a:rPr>
            <a:t>인 이상 단체회원을 </a:t>
          </a:r>
          <a:r>
            <a:rPr lang="en-US" altLang="ko-KR" dirty="0">
              <a:latin typeface="나눔고딕 ExtraBold" panose="020D0904000000000000" pitchFamily="50" charset="-127"/>
              <a:ea typeface="나눔고딕 ExtraBold" panose="020D0904000000000000" pitchFamily="50" charset="-127"/>
            </a:rPr>
            <a:t>KCDC </a:t>
          </a:r>
          <a:r>
            <a:rPr lang="ko-KR" altLang="en-US" dirty="0">
              <a:latin typeface="나눔고딕 ExtraBold" panose="020D0904000000000000" pitchFamily="50" charset="-127"/>
              <a:ea typeface="나눔고딕 ExtraBold" panose="020D0904000000000000" pitchFamily="50" charset="-127"/>
            </a:rPr>
            <a:t>복싱아카데미 복싱체육관 </a:t>
          </a:r>
          <a:r>
            <a:rPr lang="ko-KR" altLang="en-US" dirty="0" err="1">
              <a:latin typeface="나눔고딕 ExtraBold" panose="020D0904000000000000" pitchFamily="50" charset="-127"/>
              <a:ea typeface="나눔고딕 ExtraBold" panose="020D0904000000000000" pitchFamily="50" charset="-127"/>
            </a:rPr>
            <a:t>지회</a:t>
          </a:r>
          <a:r>
            <a:rPr lang="ko-KR" altLang="en-US" dirty="0">
              <a:latin typeface="나눔고딕 ExtraBold" panose="020D0904000000000000" pitchFamily="50" charset="-127"/>
              <a:ea typeface="나눔고딕 ExtraBold" panose="020D0904000000000000" pitchFamily="50" charset="-127"/>
            </a:rPr>
            <a:t> 지위 부여</a:t>
          </a:r>
        </a:p>
      </dgm:t>
    </dgm:pt>
    <dgm:pt modelId="{BF435AAB-E61A-4227-A2C5-1B286C6B759E}" type="parTrans" cxnId="{024A39DA-929F-4206-9612-5DCDC8EA2085}">
      <dgm:prSet/>
      <dgm:spPr/>
      <dgm:t>
        <a:bodyPr/>
        <a:lstStyle/>
        <a:p>
          <a:pPr latinLnBrk="1"/>
          <a:endParaRPr lang="ko-KR" altLang="en-US"/>
        </a:p>
      </dgm:t>
    </dgm:pt>
    <dgm:pt modelId="{6E77498C-601E-4F76-85FB-350AF1FCE4B6}" type="sibTrans" cxnId="{024A39DA-929F-4206-9612-5DCDC8EA2085}">
      <dgm:prSet/>
      <dgm:spPr/>
      <dgm:t>
        <a:bodyPr/>
        <a:lstStyle/>
        <a:p>
          <a:pPr latinLnBrk="1"/>
          <a:endParaRPr lang="ko-KR" altLang="en-US"/>
        </a:p>
      </dgm:t>
    </dgm:pt>
    <dgm:pt modelId="{9F356733-34CB-401D-929A-079F37C96D1B}">
      <dgm:prSet/>
      <dgm:spPr/>
      <dgm:t>
        <a:bodyPr/>
        <a:lstStyle/>
        <a:p>
          <a:pPr latinLnBrk="1"/>
          <a:r>
            <a:rPr lang="ko-KR" altLang="en-US" dirty="0" err="1">
              <a:latin typeface="나눔고딕 ExtraBold" panose="020D0904000000000000" pitchFamily="50" charset="-127"/>
              <a:ea typeface="나눔고딕 ExtraBold" panose="020D0904000000000000" pitchFamily="50" charset="-127"/>
            </a:rPr>
            <a:t>코칭능력개발지</a:t>
          </a:r>
          <a:r>
            <a:rPr lang="en-US" altLang="ko-KR" dirty="0">
              <a:latin typeface="나눔고딕 ExtraBold" panose="020D0904000000000000" pitchFamily="50" charset="-127"/>
              <a:ea typeface="나눔고딕 ExtraBold" panose="020D0904000000000000" pitchFamily="50" charset="-127"/>
            </a:rPr>
            <a:t>(KCI </a:t>
          </a:r>
          <a:r>
            <a:rPr lang="ko-KR" altLang="en-US" dirty="0">
              <a:latin typeface="나눔고딕 ExtraBold" panose="020D0904000000000000" pitchFamily="50" charset="-127"/>
              <a:ea typeface="나눔고딕 ExtraBold" panose="020D0904000000000000" pitchFamily="50" charset="-127"/>
            </a:rPr>
            <a:t>등재지</a:t>
          </a:r>
          <a:r>
            <a:rPr lang="en-US" altLang="ko-KR" dirty="0">
              <a:latin typeface="나눔고딕 ExtraBold" panose="020D0904000000000000" pitchFamily="50" charset="-127"/>
              <a:ea typeface="나눔고딕 ExtraBold" panose="020D0904000000000000" pitchFamily="50" charset="-127"/>
            </a:rPr>
            <a:t>) 6</a:t>
          </a:r>
          <a:r>
            <a:rPr lang="ko-KR" altLang="en-US" dirty="0">
              <a:latin typeface="나눔고딕 ExtraBold" panose="020D0904000000000000" pitchFamily="50" charset="-127"/>
              <a:ea typeface="나눔고딕 ExtraBold" panose="020D0904000000000000" pitchFamily="50" charset="-127"/>
            </a:rPr>
            <a:t>회</a:t>
          </a:r>
          <a:r>
            <a:rPr lang="en-US" altLang="ko-KR" dirty="0">
              <a:latin typeface="나눔고딕 ExtraBold" panose="020D0904000000000000" pitchFamily="50" charset="-127"/>
              <a:ea typeface="나눔고딕 ExtraBold" panose="020D0904000000000000" pitchFamily="50" charset="-127"/>
            </a:rPr>
            <a:t>, IJCS(</a:t>
          </a:r>
          <a:r>
            <a:rPr lang="ko-KR" altLang="en-US" dirty="0">
              <a:latin typeface="나눔고딕 ExtraBold" panose="020D0904000000000000" pitchFamily="50" charset="-127"/>
              <a:ea typeface="나눔고딕 ExtraBold" panose="020D0904000000000000" pitchFamily="50" charset="-127"/>
            </a:rPr>
            <a:t>국제학술지</a:t>
          </a:r>
          <a:r>
            <a:rPr lang="en-US" altLang="ko-KR" dirty="0">
              <a:latin typeface="나눔고딕 ExtraBold" panose="020D0904000000000000" pitchFamily="50" charset="-127"/>
              <a:ea typeface="나눔고딕 ExtraBold" panose="020D0904000000000000" pitchFamily="50" charset="-127"/>
            </a:rPr>
            <a:t>) 2</a:t>
          </a:r>
          <a:r>
            <a:rPr lang="ko-KR" altLang="en-US" dirty="0">
              <a:latin typeface="나눔고딕 ExtraBold" panose="020D0904000000000000" pitchFamily="50" charset="-127"/>
              <a:ea typeface="나눔고딕 ExtraBold" panose="020D0904000000000000" pitchFamily="50" charset="-127"/>
            </a:rPr>
            <a:t>회</a:t>
          </a:r>
          <a:r>
            <a:rPr lang="en-US" altLang="ko-KR" dirty="0">
              <a:latin typeface="나눔고딕 ExtraBold" panose="020D0904000000000000" pitchFamily="50" charset="-127"/>
              <a:ea typeface="나눔고딕 ExtraBold" panose="020D0904000000000000" pitchFamily="50" charset="-127"/>
            </a:rPr>
            <a:t>, Coach-Leader </a:t>
          </a:r>
          <a:r>
            <a:rPr lang="ko-KR" altLang="en-US" dirty="0">
              <a:latin typeface="나눔고딕 ExtraBold" panose="020D0904000000000000" pitchFamily="50" charset="-127"/>
              <a:ea typeface="나눔고딕 ExtraBold" panose="020D0904000000000000" pitchFamily="50" charset="-127"/>
            </a:rPr>
            <a:t>매거진 </a:t>
          </a:r>
          <a:r>
            <a:rPr lang="en-US" altLang="ko-KR" dirty="0">
              <a:latin typeface="나눔고딕 ExtraBold" panose="020D0904000000000000" pitchFamily="50" charset="-127"/>
              <a:ea typeface="나눔고딕 ExtraBold" panose="020D0904000000000000" pitchFamily="50" charset="-127"/>
            </a:rPr>
            <a:t>4</a:t>
          </a:r>
          <a:r>
            <a:rPr lang="ko-KR" altLang="en-US" dirty="0">
              <a:latin typeface="나눔고딕 ExtraBold" panose="020D0904000000000000" pitchFamily="50" charset="-127"/>
              <a:ea typeface="나눔고딕 ExtraBold" panose="020D0904000000000000" pitchFamily="50" charset="-127"/>
            </a:rPr>
            <a:t>회 제공</a:t>
          </a:r>
        </a:p>
      </dgm:t>
    </dgm:pt>
    <dgm:pt modelId="{C83236C9-0716-439F-83EF-1A185EF6031D}" type="parTrans" cxnId="{37A5270B-CD7D-4CEA-BBE1-86016B1E0FE4}">
      <dgm:prSet/>
      <dgm:spPr/>
      <dgm:t>
        <a:bodyPr/>
        <a:lstStyle/>
        <a:p>
          <a:pPr latinLnBrk="1"/>
          <a:endParaRPr lang="ko-KR" altLang="en-US"/>
        </a:p>
      </dgm:t>
    </dgm:pt>
    <dgm:pt modelId="{904E39D8-8143-4FF6-817E-303FE5EA1216}" type="sibTrans" cxnId="{37A5270B-CD7D-4CEA-BBE1-86016B1E0FE4}">
      <dgm:prSet/>
      <dgm:spPr/>
      <dgm:t>
        <a:bodyPr/>
        <a:lstStyle/>
        <a:p>
          <a:pPr latinLnBrk="1"/>
          <a:endParaRPr lang="ko-KR" altLang="en-US"/>
        </a:p>
      </dgm:t>
    </dgm:pt>
    <dgm:pt modelId="{96D3ECDE-6A04-4E7E-AD8F-B66F499B729C}">
      <dgm:prSet/>
      <dgm:spPr/>
      <dgm:t>
        <a:bodyPr/>
        <a:lstStyle/>
        <a:p>
          <a:pPr latinLnBrk="1"/>
          <a:r>
            <a:rPr lang="en-US" altLang="ko-KR" dirty="0">
              <a:latin typeface="나눔고딕 ExtraBold" panose="020D0904000000000000" pitchFamily="50" charset="-127"/>
              <a:ea typeface="나눔고딕 ExtraBold" panose="020D0904000000000000" pitchFamily="50" charset="-127"/>
            </a:rPr>
            <a:t>KCDC </a:t>
          </a:r>
          <a:r>
            <a:rPr lang="ko-KR" altLang="en-US" dirty="0">
              <a:latin typeface="나눔고딕 ExtraBold" panose="020D0904000000000000" pitchFamily="50" charset="-127"/>
              <a:ea typeface="나눔고딕 ExtraBold" panose="020D0904000000000000" pitchFamily="50" charset="-127"/>
            </a:rPr>
            <a:t>정기학술대회 및 </a:t>
          </a:r>
          <a:r>
            <a:rPr lang="en-US" altLang="ko-KR" dirty="0">
              <a:latin typeface="나눔고딕 ExtraBold" panose="020D0904000000000000" pitchFamily="50" charset="-127"/>
              <a:ea typeface="나눔고딕 ExtraBold" panose="020D0904000000000000" pitchFamily="50" charset="-127"/>
            </a:rPr>
            <a:t>ICCE </a:t>
          </a:r>
          <a:r>
            <a:rPr lang="ko-KR" altLang="en-US" dirty="0">
              <a:latin typeface="나눔고딕 ExtraBold" panose="020D0904000000000000" pitchFamily="50" charset="-127"/>
              <a:ea typeface="나눔고딕 ExtraBold" panose="020D0904000000000000" pitchFamily="50" charset="-127"/>
            </a:rPr>
            <a:t>국제학술대회 참가</a:t>
          </a:r>
        </a:p>
      </dgm:t>
    </dgm:pt>
    <dgm:pt modelId="{C30DDCD2-11CC-4CDE-9DD0-3300F16183D8}" type="parTrans" cxnId="{89FBEA74-849C-4D56-A6AE-81906FF84236}">
      <dgm:prSet/>
      <dgm:spPr/>
      <dgm:t>
        <a:bodyPr/>
        <a:lstStyle/>
        <a:p>
          <a:pPr latinLnBrk="1"/>
          <a:endParaRPr lang="ko-KR" altLang="en-US"/>
        </a:p>
      </dgm:t>
    </dgm:pt>
    <dgm:pt modelId="{BC2D1ED5-9ACC-4105-B070-609E51B6123D}" type="sibTrans" cxnId="{89FBEA74-849C-4D56-A6AE-81906FF84236}">
      <dgm:prSet/>
      <dgm:spPr/>
      <dgm:t>
        <a:bodyPr/>
        <a:lstStyle/>
        <a:p>
          <a:pPr latinLnBrk="1"/>
          <a:endParaRPr lang="ko-KR" altLang="en-US"/>
        </a:p>
      </dgm:t>
    </dgm:pt>
    <dgm:pt modelId="{6E5CFCB7-BD5F-4AE9-80A3-827BE3FF22B8}">
      <dgm:prSet/>
      <dgm:spPr/>
      <dgm:t>
        <a:bodyPr/>
        <a:lstStyle/>
        <a:p>
          <a:pPr latinLnBrk="1"/>
          <a:r>
            <a:rPr lang="ko-KR" altLang="en-US" dirty="0">
              <a:latin typeface="나눔고딕 ExtraBold" panose="020D0904000000000000" pitchFamily="50" charset="-127"/>
              <a:ea typeface="나눔고딕 ExtraBold" panose="020D0904000000000000" pitchFamily="50" charset="-127"/>
            </a:rPr>
            <a:t>홈페이지 및 </a:t>
          </a:r>
          <a:r>
            <a:rPr lang="ko-KR" altLang="en-US" dirty="0" err="1">
              <a:latin typeface="나눔고딕 ExtraBold" panose="020D0904000000000000" pitchFamily="50" charset="-127"/>
              <a:ea typeface="나눔고딕 ExtraBold" panose="020D0904000000000000" pitchFamily="50" charset="-127"/>
            </a:rPr>
            <a:t>온오프라인을</a:t>
          </a:r>
          <a:r>
            <a:rPr lang="ko-KR" altLang="en-US" dirty="0">
              <a:latin typeface="나눔고딕 ExtraBold" panose="020D0904000000000000" pitchFamily="50" charset="-127"/>
              <a:ea typeface="나눔고딕 ExtraBold" panose="020D0904000000000000" pitchFamily="50" charset="-127"/>
            </a:rPr>
            <a:t> 통한 학술교류</a:t>
          </a:r>
          <a:r>
            <a:rPr lang="en-US" altLang="ko-KR" dirty="0">
              <a:latin typeface="나눔고딕 ExtraBold" panose="020D0904000000000000" pitchFamily="50" charset="-127"/>
              <a:ea typeface="나눔고딕 ExtraBold" panose="020D0904000000000000" pitchFamily="50" charset="-127"/>
            </a:rPr>
            <a:t>, </a:t>
          </a:r>
          <a:r>
            <a:rPr lang="ko-KR" altLang="en-US" dirty="0">
              <a:latin typeface="나눔고딕 ExtraBold" panose="020D0904000000000000" pitchFamily="50" charset="-127"/>
              <a:ea typeface="나눔고딕 ExtraBold" panose="020D0904000000000000" pitchFamily="50" charset="-127"/>
            </a:rPr>
            <a:t>친목도모</a:t>
          </a:r>
          <a:r>
            <a:rPr lang="en-US" altLang="ko-KR" dirty="0">
              <a:latin typeface="나눔고딕 ExtraBold" panose="020D0904000000000000" pitchFamily="50" charset="-127"/>
              <a:ea typeface="나눔고딕 ExtraBold" panose="020D0904000000000000" pitchFamily="50" charset="-127"/>
            </a:rPr>
            <a:t>, </a:t>
          </a:r>
          <a:r>
            <a:rPr lang="ko-KR" altLang="en-US" dirty="0">
              <a:latin typeface="나눔고딕 ExtraBold" panose="020D0904000000000000" pitchFamily="50" charset="-127"/>
              <a:ea typeface="나눔고딕 ExtraBold" panose="020D0904000000000000" pitchFamily="50" charset="-127"/>
            </a:rPr>
            <a:t>정보교류 및 일자리 제공</a:t>
          </a:r>
        </a:p>
      </dgm:t>
    </dgm:pt>
    <dgm:pt modelId="{574A5605-3EE7-4B20-929F-988D997528CF}" type="parTrans" cxnId="{5CA85F51-4771-4A5E-9472-277F9FA0853F}">
      <dgm:prSet/>
      <dgm:spPr/>
      <dgm:t>
        <a:bodyPr/>
        <a:lstStyle/>
        <a:p>
          <a:pPr latinLnBrk="1"/>
          <a:endParaRPr lang="ko-KR" altLang="en-US"/>
        </a:p>
      </dgm:t>
    </dgm:pt>
    <dgm:pt modelId="{A2DE8E6D-4D56-4556-B611-DFAF0A087D59}" type="sibTrans" cxnId="{5CA85F51-4771-4A5E-9472-277F9FA0853F}">
      <dgm:prSet/>
      <dgm:spPr/>
      <dgm:t>
        <a:bodyPr/>
        <a:lstStyle/>
        <a:p>
          <a:pPr latinLnBrk="1"/>
          <a:endParaRPr lang="ko-KR" altLang="en-US"/>
        </a:p>
      </dgm:t>
    </dgm:pt>
    <dgm:pt modelId="{DD804945-1B73-4DC5-AFD7-8C16FAF20253}">
      <dgm:prSet/>
      <dgm:spPr/>
      <dgm:t>
        <a:bodyPr/>
        <a:lstStyle/>
        <a:p>
          <a:pPr latinLnBrk="1"/>
          <a:r>
            <a:rPr lang="ko-KR" altLang="en-US" dirty="0">
              <a:latin typeface="나눔고딕 ExtraBold" panose="020D0904000000000000" pitchFamily="50" charset="-127"/>
              <a:ea typeface="나눔고딕 ExtraBold" panose="020D0904000000000000" pitchFamily="50" charset="-127"/>
            </a:rPr>
            <a:t>체육관 홈페이지 </a:t>
          </a:r>
          <a:r>
            <a:rPr lang="en-US" altLang="ko-KR" dirty="0">
              <a:latin typeface="나눔고딕 ExtraBold" panose="020D0904000000000000" pitchFamily="50" charset="-127"/>
              <a:ea typeface="나눔고딕 ExtraBold" panose="020D0904000000000000" pitchFamily="50" charset="-127"/>
            </a:rPr>
            <a:t>&amp; SNS </a:t>
          </a:r>
          <a:r>
            <a:rPr lang="ko-KR" altLang="en-US" dirty="0">
              <a:latin typeface="나눔고딕 ExtraBold" panose="020D0904000000000000" pitchFamily="50" charset="-127"/>
              <a:ea typeface="나눔고딕 ExtraBold" panose="020D0904000000000000" pitchFamily="50" charset="-127"/>
            </a:rPr>
            <a:t>계정 관리</a:t>
          </a:r>
          <a:r>
            <a:rPr lang="en-US" altLang="ko-KR" dirty="0">
              <a:latin typeface="나눔고딕 ExtraBold" panose="020D0904000000000000" pitchFamily="50" charset="-127"/>
              <a:ea typeface="나눔고딕 ExtraBold" panose="020D0904000000000000" pitchFamily="50" charset="-127"/>
            </a:rPr>
            <a:t>, </a:t>
          </a:r>
          <a:r>
            <a:rPr lang="ko-KR" altLang="en-US" dirty="0">
              <a:latin typeface="나눔고딕 ExtraBold" panose="020D0904000000000000" pitchFamily="50" charset="-127"/>
              <a:ea typeface="나눔고딕 ExtraBold" panose="020D0904000000000000" pitchFamily="50" charset="-127"/>
            </a:rPr>
            <a:t>맞춤 홍보 영상</a:t>
          </a:r>
          <a:r>
            <a:rPr lang="en-US" altLang="ko-KR" dirty="0">
              <a:latin typeface="나눔고딕 ExtraBold" panose="020D0904000000000000" pitchFamily="50" charset="-127"/>
              <a:ea typeface="나눔고딕 ExtraBold" panose="020D0904000000000000" pitchFamily="50" charset="-127"/>
            </a:rPr>
            <a:t>(</a:t>
          </a:r>
          <a:r>
            <a:rPr lang="ko-KR" altLang="en-US" dirty="0">
              <a:latin typeface="나눔고딕 ExtraBold" panose="020D0904000000000000" pitchFamily="50" charset="-127"/>
              <a:ea typeface="나눔고딕 ExtraBold" panose="020D0904000000000000" pitchFamily="50" charset="-127"/>
            </a:rPr>
            <a:t>카드뉴스</a:t>
          </a:r>
          <a:r>
            <a:rPr lang="en-US" altLang="ko-KR" dirty="0">
              <a:latin typeface="나눔고딕 ExtraBold" panose="020D0904000000000000" pitchFamily="50" charset="-127"/>
              <a:ea typeface="나눔고딕 ExtraBold" panose="020D0904000000000000" pitchFamily="50" charset="-127"/>
            </a:rPr>
            <a:t>) </a:t>
          </a:r>
          <a:r>
            <a:rPr lang="ko-KR" altLang="en-US" dirty="0">
              <a:latin typeface="나눔고딕 ExtraBold" panose="020D0904000000000000" pitchFamily="50" charset="-127"/>
              <a:ea typeface="나눔고딕 ExtraBold" panose="020D0904000000000000" pitchFamily="50" charset="-127"/>
            </a:rPr>
            <a:t>제작</a:t>
          </a:r>
          <a:r>
            <a:rPr lang="en-US" altLang="ko-KR" b="0" i="0" dirty="0"/>
            <a:t>(</a:t>
          </a:r>
          <a:r>
            <a:rPr lang="ko-KR" altLang="en-US" b="0" i="0" dirty="0"/>
            <a:t>복싱체육관별 상황에 따라 논의 후 결정</a:t>
          </a:r>
          <a:r>
            <a:rPr lang="en-US" altLang="ko-KR" b="0" i="0" dirty="0"/>
            <a:t>)</a:t>
          </a:r>
          <a:endParaRPr lang="ko-KR" altLang="en-US" dirty="0">
            <a:latin typeface="나눔고딕 ExtraBold" panose="020D0904000000000000" pitchFamily="50" charset="-127"/>
            <a:ea typeface="나눔고딕 ExtraBold" panose="020D0904000000000000" pitchFamily="50" charset="-127"/>
          </a:endParaRPr>
        </a:p>
      </dgm:t>
    </dgm:pt>
    <dgm:pt modelId="{8C8A4FAC-B0D6-4089-A715-7786139EA4FE}" type="parTrans" cxnId="{F0A2B42A-B551-418A-92CD-8BC773E06AC3}">
      <dgm:prSet/>
      <dgm:spPr/>
      <dgm:t>
        <a:bodyPr/>
        <a:lstStyle/>
        <a:p>
          <a:pPr latinLnBrk="1"/>
          <a:endParaRPr lang="ko-KR" altLang="en-US"/>
        </a:p>
      </dgm:t>
    </dgm:pt>
    <dgm:pt modelId="{ED48A674-EAB0-4C46-9696-D170451C35CF}" type="sibTrans" cxnId="{F0A2B42A-B551-418A-92CD-8BC773E06AC3}">
      <dgm:prSet/>
      <dgm:spPr/>
      <dgm:t>
        <a:bodyPr/>
        <a:lstStyle/>
        <a:p>
          <a:pPr latinLnBrk="1"/>
          <a:endParaRPr lang="ko-KR" altLang="en-US"/>
        </a:p>
      </dgm:t>
    </dgm:pt>
    <dgm:pt modelId="{3F0AA62C-23BF-4011-A80B-9C55D2660182}">
      <dgm:prSet/>
      <dgm:spPr/>
      <dgm:t>
        <a:bodyPr/>
        <a:lstStyle/>
        <a:p>
          <a:pPr latinLnBrk="1"/>
          <a:r>
            <a:rPr lang="ko-KR" altLang="en-US" dirty="0">
              <a:latin typeface="나눔고딕 ExtraBold" panose="020D0904000000000000" pitchFamily="50" charset="-127"/>
              <a:ea typeface="나눔고딕 ExtraBold" panose="020D0904000000000000" pitchFamily="50" charset="-127"/>
            </a:rPr>
            <a:t>기관회원 혜택 </a:t>
          </a:r>
          <a:r>
            <a:rPr lang="en-US" altLang="ko-KR" dirty="0">
              <a:latin typeface="나눔고딕 ExtraBold" panose="020D0904000000000000" pitchFamily="50" charset="-127"/>
              <a:ea typeface="나눔고딕 ExtraBold" panose="020D0904000000000000" pitchFamily="50" charset="-127"/>
            </a:rPr>
            <a:t>+ KCDC </a:t>
          </a:r>
          <a:r>
            <a:rPr lang="ko-KR" altLang="en-US" dirty="0">
              <a:latin typeface="나눔고딕 ExtraBold" panose="020D0904000000000000" pitchFamily="50" charset="-127"/>
              <a:ea typeface="나눔고딕 ExtraBold" panose="020D0904000000000000" pitchFamily="50" charset="-127"/>
            </a:rPr>
            <a:t>복싱아카데미와 한국복싱진흥원이 다양한 복싱에 관한 프로그램 제공</a:t>
          </a:r>
        </a:p>
      </dgm:t>
    </dgm:pt>
    <dgm:pt modelId="{09455F3D-A70C-42C1-A7E8-6F78BCECE573}" type="parTrans" cxnId="{40EBCF57-84D1-4FAD-B8C3-50FA5ED0662D}">
      <dgm:prSet/>
      <dgm:spPr/>
      <dgm:t>
        <a:bodyPr/>
        <a:lstStyle/>
        <a:p>
          <a:pPr latinLnBrk="1"/>
          <a:endParaRPr lang="ko-KR" altLang="en-US"/>
        </a:p>
      </dgm:t>
    </dgm:pt>
    <dgm:pt modelId="{AA71B139-91C5-4E93-AFF0-95A5546BA14D}" type="sibTrans" cxnId="{40EBCF57-84D1-4FAD-B8C3-50FA5ED0662D}">
      <dgm:prSet/>
      <dgm:spPr/>
      <dgm:t>
        <a:bodyPr/>
        <a:lstStyle/>
        <a:p>
          <a:pPr latinLnBrk="1"/>
          <a:endParaRPr lang="ko-KR" altLang="en-US"/>
        </a:p>
      </dgm:t>
    </dgm:pt>
    <dgm:pt modelId="{1CBC6ABE-9331-43D6-9DD1-7B8E65A92088}">
      <dgm:prSet/>
      <dgm:spPr/>
      <dgm:t>
        <a:bodyPr/>
        <a:lstStyle/>
        <a:p>
          <a:pPr latinLnBrk="1"/>
          <a:r>
            <a:rPr lang="ko-KR" altLang="en-US" dirty="0">
              <a:latin typeface="나눔고딕 ExtraBold" panose="020D0904000000000000" pitchFamily="50" charset="-127"/>
              <a:ea typeface="나눔고딕 ExtraBold" panose="020D0904000000000000" pitchFamily="50" charset="-127"/>
            </a:rPr>
            <a:t>복싱아카데미와 공동프로젝트 추진</a:t>
          </a:r>
          <a:r>
            <a:rPr lang="en-US" altLang="ko-KR" dirty="0">
              <a:latin typeface="나눔고딕 ExtraBold" panose="020D0904000000000000" pitchFamily="50" charset="-127"/>
              <a:ea typeface="나눔고딕 ExtraBold" panose="020D0904000000000000" pitchFamily="50" charset="-127"/>
            </a:rPr>
            <a:t>(</a:t>
          </a:r>
          <a:r>
            <a:rPr lang="ko-KR" altLang="en-US" dirty="0">
              <a:latin typeface="나눔고딕 ExtraBold" panose="020D0904000000000000" pitchFamily="50" charset="-127"/>
              <a:ea typeface="나눔고딕 ExtraBold" panose="020D0904000000000000" pitchFamily="50" charset="-127"/>
            </a:rPr>
            <a:t>공동수익모델 발굴</a:t>
          </a:r>
          <a:r>
            <a:rPr lang="en-US" altLang="ko-KR" dirty="0">
              <a:latin typeface="나눔고딕 ExtraBold" panose="020D0904000000000000" pitchFamily="50" charset="-127"/>
              <a:ea typeface="나눔고딕 ExtraBold" panose="020D0904000000000000" pitchFamily="50" charset="-127"/>
            </a:rPr>
            <a:t>). </a:t>
          </a:r>
          <a:r>
            <a:rPr lang="ko-KR" altLang="en-US" dirty="0">
              <a:latin typeface="나눔고딕 ExtraBold" panose="020D0904000000000000" pitchFamily="50" charset="-127"/>
              <a:ea typeface="나눔고딕 ExtraBold" panose="020D0904000000000000" pitchFamily="50" charset="-127"/>
            </a:rPr>
            <a:t>다음장에 상세내용 참조</a:t>
          </a:r>
        </a:p>
      </dgm:t>
    </dgm:pt>
    <dgm:pt modelId="{255FFB16-658E-4EEB-8CAF-C922F7D8CDCE}" type="parTrans" cxnId="{3ECB45DB-0E99-48F1-92D0-618A7E227E24}">
      <dgm:prSet/>
      <dgm:spPr/>
      <dgm:t>
        <a:bodyPr/>
        <a:lstStyle/>
        <a:p>
          <a:pPr latinLnBrk="1"/>
          <a:endParaRPr lang="ko-KR" altLang="en-US"/>
        </a:p>
      </dgm:t>
    </dgm:pt>
    <dgm:pt modelId="{4557C067-62E0-4B7F-A643-52C981CCAE36}" type="sibTrans" cxnId="{3ECB45DB-0E99-48F1-92D0-618A7E227E24}">
      <dgm:prSet/>
      <dgm:spPr/>
      <dgm:t>
        <a:bodyPr/>
        <a:lstStyle/>
        <a:p>
          <a:pPr latinLnBrk="1"/>
          <a:endParaRPr lang="ko-KR" altLang="en-US"/>
        </a:p>
      </dgm:t>
    </dgm:pt>
    <dgm:pt modelId="{1698EEBD-B197-4AF3-ACA4-2A5ACA2874B1}" type="pres">
      <dgm:prSet presAssocID="{4DB557BB-63D9-4A2D-8712-AFBE91F8936A}" presName="linearFlow" presStyleCnt="0">
        <dgm:presLayoutVars>
          <dgm:dir/>
          <dgm:animLvl val="lvl"/>
          <dgm:resizeHandles val="exact"/>
        </dgm:presLayoutVars>
      </dgm:prSet>
      <dgm:spPr/>
    </dgm:pt>
    <dgm:pt modelId="{D7F686D2-7F55-4841-8F26-9E8B0581EF14}" type="pres">
      <dgm:prSet presAssocID="{1383AA3F-11F0-499A-82A2-3FA23F4B89B2}" presName="composite" presStyleCnt="0"/>
      <dgm:spPr/>
    </dgm:pt>
    <dgm:pt modelId="{A60F40A8-6622-470D-B342-DA5042C9300B}" type="pres">
      <dgm:prSet presAssocID="{1383AA3F-11F0-499A-82A2-3FA23F4B89B2}" presName="parentText" presStyleLbl="alignNode1" presStyleIdx="0" presStyleCnt="3" custLinFactNeighborY="0">
        <dgm:presLayoutVars>
          <dgm:chMax val="1"/>
          <dgm:bulletEnabled val="1"/>
        </dgm:presLayoutVars>
      </dgm:prSet>
      <dgm:spPr/>
    </dgm:pt>
    <dgm:pt modelId="{C76D4116-38BE-449B-8C94-26EC0E8FE977}" type="pres">
      <dgm:prSet presAssocID="{1383AA3F-11F0-499A-82A2-3FA23F4B89B2}" presName="descendantText" presStyleLbl="alignAcc1" presStyleIdx="0" presStyleCnt="3">
        <dgm:presLayoutVars>
          <dgm:bulletEnabled val="1"/>
        </dgm:presLayoutVars>
      </dgm:prSet>
      <dgm:spPr/>
    </dgm:pt>
    <dgm:pt modelId="{89CA4F59-4AD9-4F51-8D99-0132F0375488}" type="pres">
      <dgm:prSet presAssocID="{4799471C-6162-42A0-9D5C-3789D159A181}" presName="sp" presStyleCnt="0"/>
      <dgm:spPr/>
    </dgm:pt>
    <dgm:pt modelId="{34469E94-A992-40E2-A7B2-D85EEEF7364F}" type="pres">
      <dgm:prSet presAssocID="{1B20B22B-AB13-4CE3-8263-949046292AD4}" presName="composite" presStyleCnt="0"/>
      <dgm:spPr/>
    </dgm:pt>
    <dgm:pt modelId="{4B60F1CB-606D-4311-A283-757B4856694D}" type="pres">
      <dgm:prSet presAssocID="{1B20B22B-AB13-4CE3-8263-949046292AD4}" presName="parentText" presStyleLbl="alignNode1" presStyleIdx="1" presStyleCnt="3">
        <dgm:presLayoutVars>
          <dgm:chMax val="1"/>
          <dgm:bulletEnabled val="1"/>
        </dgm:presLayoutVars>
      </dgm:prSet>
      <dgm:spPr/>
    </dgm:pt>
    <dgm:pt modelId="{68AC9303-2B9D-42B2-8032-91242F706045}" type="pres">
      <dgm:prSet presAssocID="{1B20B22B-AB13-4CE3-8263-949046292AD4}" presName="descendantText" presStyleLbl="alignAcc1" presStyleIdx="1" presStyleCnt="3" custLinFactNeighborY="0">
        <dgm:presLayoutVars>
          <dgm:bulletEnabled val="1"/>
        </dgm:presLayoutVars>
      </dgm:prSet>
      <dgm:spPr/>
    </dgm:pt>
    <dgm:pt modelId="{60101AD4-10A4-4CD3-8E3C-B7A4A9A06F15}" type="pres">
      <dgm:prSet presAssocID="{23C43FD6-3E62-4E7E-A5B3-CC7A7F18C453}" presName="sp" presStyleCnt="0"/>
      <dgm:spPr/>
    </dgm:pt>
    <dgm:pt modelId="{39269BD0-E4DA-4673-B859-062838A2445C}" type="pres">
      <dgm:prSet presAssocID="{7EAA0474-E14C-4438-A81A-C129D3D7380A}" presName="composite" presStyleCnt="0"/>
      <dgm:spPr/>
    </dgm:pt>
    <dgm:pt modelId="{951A59DC-B2F3-48A0-BFC8-8740FB361D4F}" type="pres">
      <dgm:prSet presAssocID="{7EAA0474-E14C-4438-A81A-C129D3D7380A}" presName="parentText" presStyleLbl="alignNode1" presStyleIdx="2" presStyleCnt="3">
        <dgm:presLayoutVars>
          <dgm:chMax val="1"/>
          <dgm:bulletEnabled val="1"/>
        </dgm:presLayoutVars>
      </dgm:prSet>
      <dgm:spPr/>
    </dgm:pt>
    <dgm:pt modelId="{41C9BD3A-4DEA-40E9-BCFC-AD242C4A0238}" type="pres">
      <dgm:prSet presAssocID="{7EAA0474-E14C-4438-A81A-C129D3D7380A}" presName="descendantText" presStyleLbl="alignAcc1" presStyleIdx="2" presStyleCnt="3">
        <dgm:presLayoutVars>
          <dgm:bulletEnabled val="1"/>
        </dgm:presLayoutVars>
      </dgm:prSet>
      <dgm:spPr/>
    </dgm:pt>
  </dgm:ptLst>
  <dgm:cxnLst>
    <dgm:cxn modelId="{37A5270B-CD7D-4CEA-BBE1-86016B1E0FE4}" srcId="{1383AA3F-11F0-499A-82A2-3FA23F4B89B2}" destId="{9F356733-34CB-401D-929A-079F37C96D1B}" srcOrd="1" destOrd="0" parTransId="{C83236C9-0716-439F-83EF-1A185EF6031D}" sibTransId="{904E39D8-8143-4FF6-817E-303FE5EA1216}"/>
    <dgm:cxn modelId="{7F4E3627-CDD4-4C6B-B58B-181411BE2411}" srcId="{4DB557BB-63D9-4A2D-8712-AFBE91F8936A}" destId="{7EAA0474-E14C-4438-A81A-C129D3D7380A}" srcOrd="2" destOrd="0" parTransId="{9157FC77-987D-4338-AEE1-0D48AB4C58C2}" sibTransId="{3D3F0906-E693-4333-8D2A-EDB2331E483F}"/>
    <dgm:cxn modelId="{F0A2B42A-B551-418A-92CD-8BC773E06AC3}" srcId="{1B20B22B-AB13-4CE3-8263-949046292AD4}" destId="{DD804945-1B73-4DC5-AFD7-8C16FAF20253}" srcOrd="1" destOrd="0" parTransId="{8C8A4FAC-B0D6-4089-A715-7786139EA4FE}" sibTransId="{ED48A674-EAB0-4C46-9696-D170451C35CF}"/>
    <dgm:cxn modelId="{EFF4922E-070D-4B7F-A9A7-332486D40BAE}" srcId="{4DB557BB-63D9-4A2D-8712-AFBE91F8936A}" destId="{1B20B22B-AB13-4CE3-8263-949046292AD4}" srcOrd="1" destOrd="0" parTransId="{B1706474-D789-4A6D-A725-A224D11B91F0}" sibTransId="{23C43FD6-3E62-4E7E-A5B3-CC7A7F18C453}"/>
    <dgm:cxn modelId="{4D004D33-466B-4C71-90D9-189173EAA591}" type="presOf" srcId="{44C1E41D-C78A-43E5-AB82-DB358905A68D}" destId="{C76D4116-38BE-449B-8C94-26EC0E8FE977}" srcOrd="0" destOrd="0" presId="urn:microsoft.com/office/officeart/2005/8/layout/chevron2"/>
    <dgm:cxn modelId="{FE363336-362A-4F9D-A73B-EA2BE27FF255}" type="presOf" srcId="{3F0AA62C-23BF-4011-A80B-9C55D2660182}" destId="{41C9BD3A-4DEA-40E9-BCFC-AD242C4A0238}" srcOrd="0" destOrd="1" presId="urn:microsoft.com/office/officeart/2005/8/layout/chevron2"/>
    <dgm:cxn modelId="{6ACC4B5B-D63C-4399-8112-E92A3B0E861D}" srcId="{1B20B22B-AB13-4CE3-8263-949046292AD4}" destId="{31025DA9-066E-4798-8CA2-89435B3523FF}" srcOrd="0" destOrd="0" parTransId="{965F99D6-E036-44FF-B0CA-6ADEFEB9B362}" sibTransId="{75C0BE78-37C4-4F82-9F2C-9EDCC7BC7609}"/>
    <dgm:cxn modelId="{4E88FF5E-27B1-4BD7-948B-B96DD0DB35A0}" srcId="{4DB557BB-63D9-4A2D-8712-AFBE91F8936A}" destId="{1383AA3F-11F0-499A-82A2-3FA23F4B89B2}" srcOrd="0" destOrd="0" parTransId="{6B427F62-3DDE-4B83-89DD-F9F9F0199F5A}" sibTransId="{4799471C-6162-42A0-9D5C-3789D159A181}"/>
    <dgm:cxn modelId="{5CA85F51-4771-4A5E-9472-277F9FA0853F}" srcId="{1383AA3F-11F0-499A-82A2-3FA23F4B89B2}" destId="{6E5CFCB7-BD5F-4AE9-80A3-827BE3FF22B8}" srcOrd="3" destOrd="0" parTransId="{574A5605-3EE7-4B20-929F-988D997528CF}" sibTransId="{A2DE8E6D-4D56-4556-B611-DFAF0A087D59}"/>
    <dgm:cxn modelId="{F0287551-5FC0-4FD6-9E6A-EEF171247134}" type="presOf" srcId="{DD804945-1B73-4DC5-AFD7-8C16FAF20253}" destId="{68AC9303-2B9D-42B2-8032-91242F706045}" srcOrd="0" destOrd="1" presId="urn:microsoft.com/office/officeart/2005/8/layout/chevron2"/>
    <dgm:cxn modelId="{89FBEA74-849C-4D56-A6AE-81906FF84236}" srcId="{1383AA3F-11F0-499A-82A2-3FA23F4B89B2}" destId="{96D3ECDE-6A04-4E7E-AD8F-B66F499B729C}" srcOrd="2" destOrd="0" parTransId="{C30DDCD2-11CC-4CDE-9DD0-3300F16183D8}" sibTransId="{BC2D1ED5-9ACC-4105-B070-609E51B6123D}"/>
    <dgm:cxn modelId="{40EBCF57-84D1-4FAD-B8C3-50FA5ED0662D}" srcId="{7EAA0474-E14C-4438-A81A-C129D3D7380A}" destId="{3F0AA62C-23BF-4011-A80B-9C55D2660182}" srcOrd="1" destOrd="0" parTransId="{09455F3D-A70C-42C1-A7E8-6F78BCECE573}" sibTransId="{AA71B139-91C5-4E93-AFF0-95A5546BA14D}"/>
    <dgm:cxn modelId="{16B4EC5A-6813-41A8-8ACF-2CAFC03F3297}" type="presOf" srcId="{9F356733-34CB-401D-929A-079F37C96D1B}" destId="{C76D4116-38BE-449B-8C94-26EC0E8FE977}" srcOrd="0" destOrd="1" presId="urn:microsoft.com/office/officeart/2005/8/layout/chevron2"/>
    <dgm:cxn modelId="{549F1E7E-68EC-47F4-BE12-E2FC61DD08D8}" type="presOf" srcId="{1383AA3F-11F0-499A-82A2-3FA23F4B89B2}" destId="{A60F40A8-6622-470D-B342-DA5042C9300B}" srcOrd="0" destOrd="0" presId="urn:microsoft.com/office/officeart/2005/8/layout/chevron2"/>
    <dgm:cxn modelId="{E0F24680-44C1-47B1-B833-2360E903FDAB}" srcId="{1383AA3F-11F0-499A-82A2-3FA23F4B89B2}" destId="{44C1E41D-C78A-43E5-AB82-DB358905A68D}" srcOrd="0" destOrd="0" parTransId="{AE9F8BA3-BCB7-44CD-9C5A-EA0C3A5A3FFC}" sibTransId="{A49F07AB-DC4E-4C04-92D1-B0F0F6D1C3D9}"/>
    <dgm:cxn modelId="{00A80A89-C978-48F1-BC25-5D7D188C0E4C}" type="presOf" srcId="{96D3ECDE-6A04-4E7E-AD8F-B66F499B729C}" destId="{C76D4116-38BE-449B-8C94-26EC0E8FE977}" srcOrd="0" destOrd="2" presId="urn:microsoft.com/office/officeart/2005/8/layout/chevron2"/>
    <dgm:cxn modelId="{C67C838B-4A99-4CC2-AD16-B683B8BCB0B5}" type="presOf" srcId="{1B20B22B-AB13-4CE3-8263-949046292AD4}" destId="{4B60F1CB-606D-4311-A283-757B4856694D}" srcOrd="0" destOrd="0" presId="urn:microsoft.com/office/officeart/2005/8/layout/chevron2"/>
    <dgm:cxn modelId="{5AB873A7-88A2-4E6B-940E-D2DDE487E69F}" type="presOf" srcId="{7EAA0474-E14C-4438-A81A-C129D3D7380A}" destId="{951A59DC-B2F3-48A0-BFC8-8740FB361D4F}" srcOrd="0" destOrd="0" presId="urn:microsoft.com/office/officeart/2005/8/layout/chevron2"/>
    <dgm:cxn modelId="{9256D5B4-E815-4D63-9E34-1928B603A61B}" type="presOf" srcId="{4DB557BB-63D9-4A2D-8712-AFBE91F8936A}" destId="{1698EEBD-B197-4AF3-ACA4-2A5ACA2874B1}" srcOrd="0" destOrd="0" presId="urn:microsoft.com/office/officeart/2005/8/layout/chevron2"/>
    <dgm:cxn modelId="{C5CE6AD4-226F-4EBE-85FD-3339706DB55E}" type="presOf" srcId="{F4A15A73-E901-4259-B1CE-BE5D7ABF3B13}" destId="{41C9BD3A-4DEA-40E9-BCFC-AD242C4A0238}" srcOrd="0" destOrd="0" presId="urn:microsoft.com/office/officeart/2005/8/layout/chevron2"/>
    <dgm:cxn modelId="{024A39DA-929F-4206-9612-5DCDC8EA2085}" srcId="{7EAA0474-E14C-4438-A81A-C129D3D7380A}" destId="{F4A15A73-E901-4259-B1CE-BE5D7ABF3B13}" srcOrd="0" destOrd="0" parTransId="{BF435AAB-E61A-4227-A2C5-1B286C6B759E}" sibTransId="{6E77498C-601E-4F76-85FB-350AF1FCE4B6}"/>
    <dgm:cxn modelId="{3ECB45DB-0E99-48F1-92D0-618A7E227E24}" srcId="{7EAA0474-E14C-4438-A81A-C129D3D7380A}" destId="{1CBC6ABE-9331-43D6-9DD1-7B8E65A92088}" srcOrd="2" destOrd="0" parTransId="{255FFB16-658E-4EEB-8CAF-C922F7D8CDCE}" sibTransId="{4557C067-62E0-4B7F-A643-52C981CCAE36}"/>
    <dgm:cxn modelId="{604DD2F0-0D16-472D-823A-23899146D3D9}" type="presOf" srcId="{6E5CFCB7-BD5F-4AE9-80A3-827BE3FF22B8}" destId="{C76D4116-38BE-449B-8C94-26EC0E8FE977}" srcOrd="0" destOrd="3" presId="urn:microsoft.com/office/officeart/2005/8/layout/chevron2"/>
    <dgm:cxn modelId="{440BFBF4-CC7B-42CD-B2A7-3D993D6F12EE}" type="presOf" srcId="{31025DA9-066E-4798-8CA2-89435B3523FF}" destId="{68AC9303-2B9D-42B2-8032-91242F706045}" srcOrd="0" destOrd="0" presId="urn:microsoft.com/office/officeart/2005/8/layout/chevron2"/>
    <dgm:cxn modelId="{272758F5-005A-41B4-8E18-12BB920AF89E}" type="presOf" srcId="{1CBC6ABE-9331-43D6-9DD1-7B8E65A92088}" destId="{41C9BD3A-4DEA-40E9-BCFC-AD242C4A0238}" srcOrd="0" destOrd="2" presId="urn:microsoft.com/office/officeart/2005/8/layout/chevron2"/>
    <dgm:cxn modelId="{FB3FB027-4E13-41B5-BDBC-9985FF4B89AC}" type="presParOf" srcId="{1698EEBD-B197-4AF3-ACA4-2A5ACA2874B1}" destId="{D7F686D2-7F55-4841-8F26-9E8B0581EF14}" srcOrd="0" destOrd="0" presId="urn:microsoft.com/office/officeart/2005/8/layout/chevron2"/>
    <dgm:cxn modelId="{4F24A7A6-18A0-4164-973E-EEE04E066B74}" type="presParOf" srcId="{D7F686D2-7F55-4841-8F26-9E8B0581EF14}" destId="{A60F40A8-6622-470D-B342-DA5042C9300B}" srcOrd="0" destOrd="0" presId="urn:microsoft.com/office/officeart/2005/8/layout/chevron2"/>
    <dgm:cxn modelId="{0D42A62D-3D2B-41DE-AD7C-824A3893F4D6}" type="presParOf" srcId="{D7F686D2-7F55-4841-8F26-9E8B0581EF14}" destId="{C76D4116-38BE-449B-8C94-26EC0E8FE977}" srcOrd="1" destOrd="0" presId="urn:microsoft.com/office/officeart/2005/8/layout/chevron2"/>
    <dgm:cxn modelId="{EE3328D0-B4F3-445A-A356-1F169919782B}" type="presParOf" srcId="{1698EEBD-B197-4AF3-ACA4-2A5ACA2874B1}" destId="{89CA4F59-4AD9-4F51-8D99-0132F0375488}" srcOrd="1" destOrd="0" presId="urn:microsoft.com/office/officeart/2005/8/layout/chevron2"/>
    <dgm:cxn modelId="{B5F765A3-0ED9-4EEC-B647-9B9198CC497D}" type="presParOf" srcId="{1698EEBD-B197-4AF3-ACA4-2A5ACA2874B1}" destId="{34469E94-A992-40E2-A7B2-D85EEEF7364F}" srcOrd="2" destOrd="0" presId="urn:microsoft.com/office/officeart/2005/8/layout/chevron2"/>
    <dgm:cxn modelId="{CF910D66-6807-4D4F-BD29-B602CDC00E06}" type="presParOf" srcId="{34469E94-A992-40E2-A7B2-D85EEEF7364F}" destId="{4B60F1CB-606D-4311-A283-757B4856694D}" srcOrd="0" destOrd="0" presId="urn:microsoft.com/office/officeart/2005/8/layout/chevron2"/>
    <dgm:cxn modelId="{408347F4-E3F6-49BA-9328-BF75E3705F7B}" type="presParOf" srcId="{34469E94-A992-40E2-A7B2-D85EEEF7364F}" destId="{68AC9303-2B9D-42B2-8032-91242F706045}" srcOrd="1" destOrd="0" presId="urn:microsoft.com/office/officeart/2005/8/layout/chevron2"/>
    <dgm:cxn modelId="{0A7A9797-4A59-4FD5-B1C6-CA969EA9F66A}" type="presParOf" srcId="{1698EEBD-B197-4AF3-ACA4-2A5ACA2874B1}" destId="{60101AD4-10A4-4CD3-8E3C-B7A4A9A06F15}" srcOrd="3" destOrd="0" presId="urn:microsoft.com/office/officeart/2005/8/layout/chevron2"/>
    <dgm:cxn modelId="{B2643AF4-C589-4532-80A4-667894E54F7B}" type="presParOf" srcId="{1698EEBD-B197-4AF3-ACA4-2A5ACA2874B1}" destId="{39269BD0-E4DA-4673-B859-062838A2445C}" srcOrd="4" destOrd="0" presId="urn:microsoft.com/office/officeart/2005/8/layout/chevron2"/>
    <dgm:cxn modelId="{19E546DF-A040-47F9-93B4-904CC50E0E83}" type="presParOf" srcId="{39269BD0-E4DA-4673-B859-062838A2445C}" destId="{951A59DC-B2F3-48A0-BFC8-8740FB361D4F}" srcOrd="0" destOrd="0" presId="urn:microsoft.com/office/officeart/2005/8/layout/chevron2"/>
    <dgm:cxn modelId="{BDA303BF-0424-49E9-99ED-B177F25F5D4A}" type="presParOf" srcId="{39269BD0-E4DA-4673-B859-062838A2445C}" destId="{41C9BD3A-4DEA-40E9-BCFC-AD242C4A023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23758F0-BD58-4FF1-93C5-5A430FA3C8F0}" type="doc">
      <dgm:prSet loTypeId="urn:microsoft.com/office/officeart/2008/layout/LinedList" loCatId="list" qsTypeId="urn:microsoft.com/office/officeart/2005/8/quickstyle/simple5" qsCatId="simple" csTypeId="urn:microsoft.com/office/officeart/2005/8/colors/accent0_3" csCatId="mainScheme" phldr="1"/>
      <dgm:spPr/>
      <dgm:t>
        <a:bodyPr/>
        <a:lstStyle/>
        <a:p>
          <a:pPr latinLnBrk="1"/>
          <a:endParaRPr lang="ko-KR" altLang="en-US"/>
        </a:p>
      </dgm:t>
    </dgm:pt>
    <dgm:pt modelId="{917FEEEA-962B-4FED-9A9D-4BC863C24DD5}">
      <dgm:prSet custT="1"/>
      <dgm:spPr/>
      <dgm:t>
        <a:bodyPr/>
        <a:lstStyle/>
        <a:p>
          <a:pPr latinLnBrk="1"/>
          <a:r>
            <a:rPr lang="en-US" altLang="ko-KR" sz="2000" dirty="0">
              <a:latin typeface="Arial Rounded MT Bold" panose="020F0704030504030204" pitchFamily="34" charset="0"/>
            </a:rPr>
            <a:t>1. </a:t>
          </a:r>
          <a:r>
            <a:rPr lang="ko-KR" sz="2000" dirty="0">
              <a:latin typeface="Arial Rounded MT Bold" panose="020F0704030504030204" pitchFamily="34" charset="0"/>
            </a:rPr>
            <a:t>임원진 최소 </a:t>
          </a:r>
          <a:r>
            <a:rPr lang="en-US" sz="2000" dirty="0">
              <a:latin typeface="Arial Rounded MT Bold" panose="020F0704030504030204" pitchFamily="34" charset="0"/>
            </a:rPr>
            <a:t>5</a:t>
          </a:r>
          <a:r>
            <a:rPr lang="ko-KR" sz="2000" dirty="0">
              <a:latin typeface="Arial Rounded MT Bold" panose="020F0704030504030204" pitchFamily="34" charset="0"/>
            </a:rPr>
            <a:t>명 이상 조직</a:t>
          </a:r>
          <a:r>
            <a:rPr lang="en-US" sz="2000" dirty="0">
              <a:latin typeface="Arial Rounded MT Bold" panose="020F0704030504030204" pitchFamily="34" charset="0"/>
            </a:rPr>
            <a:t>(</a:t>
          </a:r>
          <a:r>
            <a:rPr lang="ko-KR" sz="2000" dirty="0">
              <a:latin typeface="Arial Rounded MT Bold" panose="020F0704030504030204" pitchFamily="34" charset="0"/>
            </a:rPr>
            <a:t>복싱체육관 </a:t>
          </a:r>
          <a:r>
            <a:rPr lang="en-US" sz="2000" dirty="0">
              <a:latin typeface="Arial Rounded MT Bold" panose="020F0704030504030204" pitchFamily="34" charset="0"/>
            </a:rPr>
            <a:t>1</a:t>
          </a:r>
          <a:r>
            <a:rPr lang="ko-KR" sz="2000" dirty="0">
              <a:latin typeface="Arial Rounded MT Bold" panose="020F0704030504030204" pitchFamily="34" charset="0"/>
            </a:rPr>
            <a:t>개 단위로 </a:t>
          </a:r>
          <a:r>
            <a:rPr lang="ko-KR" sz="2000" dirty="0" err="1">
              <a:latin typeface="Arial Rounded MT Bold" panose="020F0704030504030204" pitchFamily="34" charset="0"/>
            </a:rPr>
            <a:t>지회</a:t>
          </a:r>
          <a:r>
            <a:rPr lang="ko-KR" sz="2000" dirty="0">
              <a:latin typeface="Arial Rounded MT Bold" panose="020F0704030504030204" pitchFamily="34" charset="0"/>
            </a:rPr>
            <a:t> </a:t>
          </a:r>
          <a:r>
            <a:rPr lang="en-US" sz="2000" dirty="0">
              <a:latin typeface="Arial Rounded MT Bold" panose="020F0704030504030204" pitchFamily="34" charset="0"/>
            </a:rPr>
            <a:t>1</a:t>
          </a:r>
          <a:r>
            <a:rPr lang="ko-KR" sz="2000" dirty="0">
              <a:latin typeface="Arial Rounded MT Bold" panose="020F0704030504030204" pitchFamily="34" charset="0"/>
            </a:rPr>
            <a:t>개 구성</a:t>
          </a:r>
          <a:r>
            <a:rPr lang="en-US" sz="2000" dirty="0">
              <a:latin typeface="Arial Rounded MT Bold" panose="020F0704030504030204" pitchFamily="34" charset="0"/>
            </a:rPr>
            <a:t>: </a:t>
          </a:r>
          <a:r>
            <a:rPr lang="ko-KR" sz="2000" dirty="0">
              <a:latin typeface="Arial Rounded MT Bold" panose="020F0704030504030204" pitchFamily="34" charset="0"/>
            </a:rPr>
            <a:t>회장</a:t>
          </a:r>
          <a:r>
            <a:rPr lang="en-US" sz="2000" dirty="0">
              <a:latin typeface="Arial Rounded MT Bold" panose="020F0704030504030204" pitchFamily="34" charset="0"/>
            </a:rPr>
            <a:t>, </a:t>
          </a:r>
          <a:r>
            <a:rPr lang="ko-KR" sz="2000" dirty="0">
              <a:latin typeface="Arial Rounded MT Bold" panose="020F0704030504030204" pitchFamily="34" charset="0"/>
            </a:rPr>
            <a:t>부회장</a:t>
          </a:r>
          <a:r>
            <a:rPr lang="en-US" sz="2000" dirty="0">
              <a:latin typeface="Arial Rounded MT Bold" panose="020F0704030504030204" pitchFamily="34" charset="0"/>
            </a:rPr>
            <a:t>, </a:t>
          </a:r>
          <a:r>
            <a:rPr lang="ko-KR" sz="2000" dirty="0">
              <a:latin typeface="Arial Rounded MT Bold" panose="020F0704030504030204" pitchFamily="34" charset="0"/>
            </a:rPr>
            <a:t>사무국장</a:t>
          </a:r>
          <a:r>
            <a:rPr lang="en-US" sz="2000" dirty="0">
              <a:latin typeface="Arial Rounded MT Bold" panose="020F0704030504030204" pitchFamily="34" charset="0"/>
            </a:rPr>
            <a:t>, </a:t>
          </a:r>
          <a:r>
            <a:rPr lang="ko-KR" sz="2000" dirty="0">
              <a:latin typeface="Arial Rounded MT Bold" panose="020F0704030504030204" pitchFamily="34" charset="0"/>
            </a:rPr>
            <a:t>이사 등 영입</a:t>
          </a:r>
          <a:r>
            <a:rPr lang="en-US" altLang="ko-KR" sz="2000" dirty="0">
              <a:latin typeface="Arial Rounded MT Bold" panose="020F0704030504030204" pitchFamily="34" charset="0"/>
            </a:rPr>
            <a:t> - </a:t>
          </a:r>
          <a:r>
            <a:rPr lang="ko-KR" altLang="ko-KR" sz="2000" dirty="0">
              <a:latin typeface="Arial Rounded MT Bold" panose="020F0704030504030204" pitchFamily="34" charset="0"/>
            </a:rPr>
            <a:t>최소 </a:t>
          </a:r>
          <a:r>
            <a:rPr lang="en-US" altLang="ko-KR" sz="2000" dirty="0">
              <a:latin typeface="Arial Rounded MT Bold" panose="020F0704030504030204" pitchFamily="34" charset="0"/>
            </a:rPr>
            <a:t>5</a:t>
          </a:r>
          <a:r>
            <a:rPr lang="ko-KR" altLang="ko-KR" sz="2000" dirty="0">
              <a:latin typeface="Arial Rounded MT Bold" panose="020F0704030504030204" pitchFamily="34" charset="0"/>
            </a:rPr>
            <a:t>명 이상 </a:t>
          </a:r>
          <a:r>
            <a:rPr lang="en-US" altLang="ko-KR" sz="2000" dirty="0">
              <a:latin typeface="Arial Rounded MT Bold" panose="020F0704030504030204" pitchFamily="34" charset="0"/>
            </a:rPr>
            <a:t>50</a:t>
          </a:r>
          <a:r>
            <a:rPr lang="ko-KR" altLang="ko-KR" sz="2000" dirty="0">
              <a:latin typeface="Arial Rounded MT Bold" panose="020F0704030504030204" pitchFamily="34" charset="0"/>
            </a:rPr>
            <a:t>만원 이상</a:t>
          </a:r>
          <a:r>
            <a:rPr lang="en-US" sz="2000" dirty="0">
              <a:latin typeface="Arial Rounded MT Bold" panose="020F0704030504030204" pitchFamily="34" charset="0"/>
            </a:rPr>
            <a:t>)</a:t>
          </a:r>
          <a:endParaRPr lang="ko-KR" sz="2000" dirty="0">
            <a:latin typeface="Arial Rounded MT Bold" panose="020F0704030504030204" pitchFamily="34" charset="0"/>
          </a:endParaRPr>
        </a:p>
      </dgm:t>
    </dgm:pt>
    <dgm:pt modelId="{3A65A4D6-6304-4487-B183-1CC5B517A964}" type="parTrans" cxnId="{9DD0027D-C355-4C6E-8E6D-50D4D2D6EB23}">
      <dgm:prSet/>
      <dgm:spPr/>
      <dgm:t>
        <a:bodyPr/>
        <a:lstStyle/>
        <a:p>
          <a:pPr latinLnBrk="1"/>
          <a:endParaRPr lang="ko-KR" altLang="en-US"/>
        </a:p>
      </dgm:t>
    </dgm:pt>
    <dgm:pt modelId="{D37A17CA-1303-4F4D-B2E1-D467388013C2}" type="sibTrans" cxnId="{9DD0027D-C355-4C6E-8E6D-50D4D2D6EB23}">
      <dgm:prSet/>
      <dgm:spPr/>
      <dgm:t>
        <a:bodyPr/>
        <a:lstStyle/>
        <a:p>
          <a:pPr latinLnBrk="1"/>
          <a:endParaRPr lang="ko-KR" altLang="en-US"/>
        </a:p>
      </dgm:t>
    </dgm:pt>
    <dgm:pt modelId="{0E9C0A12-C366-47C9-90FF-A559F2D70F5A}">
      <dgm:prSet custT="1"/>
      <dgm:spPr/>
      <dgm:t>
        <a:bodyPr/>
        <a:lstStyle/>
        <a:p>
          <a:pPr latinLnBrk="1"/>
          <a:r>
            <a:rPr lang="en-US" altLang="ko-KR" sz="2000" dirty="0">
              <a:latin typeface="Arial Rounded MT Bold" panose="020F0704030504030204" pitchFamily="34" charset="0"/>
            </a:rPr>
            <a:t>2. </a:t>
          </a:r>
          <a:r>
            <a:rPr lang="ko-KR" sz="2000" dirty="0">
              <a:latin typeface="Arial Rounded MT Bold" panose="020F0704030504030204" pitchFamily="34" charset="0"/>
            </a:rPr>
            <a:t>전국 복싱체육관 복싱아카데미 </a:t>
          </a:r>
          <a:r>
            <a:rPr lang="ko-KR" sz="2000" dirty="0" err="1">
              <a:latin typeface="Arial Rounded MT Bold" panose="020F0704030504030204" pitchFamily="34" charset="0"/>
            </a:rPr>
            <a:t>지회</a:t>
          </a:r>
          <a:r>
            <a:rPr lang="ko-KR" sz="2000" dirty="0">
              <a:latin typeface="Arial Rounded MT Bold" panose="020F0704030504030204" pitchFamily="34" charset="0"/>
            </a:rPr>
            <a:t> 가입</a:t>
          </a:r>
          <a:r>
            <a:rPr lang="en-US" sz="2000" dirty="0">
              <a:latin typeface="Arial Rounded MT Bold" panose="020F0704030504030204" pitchFamily="34" charset="0"/>
            </a:rPr>
            <a:t>(1</a:t>
          </a:r>
          <a:r>
            <a:rPr lang="ko-KR" sz="2000" dirty="0" err="1">
              <a:latin typeface="Arial Rounded MT Bold" panose="020F0704030504030204" pitchFamily="34" charset="0"/>
            </a:rPr>
            <a:t>호점</a:t>
          </a:r>
          <a:r>
            <a:rPr lang="en-US" sz="2000" dirty="0">
              <a:latin typeface="Arial Rounded MT Bold" panose="020F0704030504030204" pitchFamily="34" charset="0"/>
            </a:rPr>
            <a:t>, 2</a:t>
          </a:r>
          <a:r>
            <a:rPr lang="ko-KR" sz="2000" dirty="0" err="1">
              <a:latin typeface="Arial Rounded MT Bold" panose="020F0704030504030204" pitchFamily="34" charset="0"/>
            </a:rPr>
            <a:t>호점</a:t>
          </a:r>
          <a:r>
            <a:rPr lang="en-US" sz="2000" dirty="0">
              <a:latin typeface="Arial Rounded MT Bold" panose="020F0704030504030204" pitchFamily="34" charset="0"/>
            </a:rPr>
            <a:t>, 3</a:t>
          </a:r>
          <a:r>
            <a:rPr lang="ko-KR" sz="2000" dirty="0" err="1">
              <a:latin typeface="Arial Rounded MT Bold" panose="020F0704030504030204" pitchFamily="34" charset="0"/>
            </a:rPr>
            <a:t>호점</a:t>
          </a:r>
          <a:r>
            <a:rPr lang="en-US" sz="2000" dirty="0">
              <a:latin typeface="Arial Rounded MT Bold" panose="020F0704030504030204" pitchFamily="34" charset="0"/>
            </a:rPr>
            <a:t>....100</a:t>
          </a:r>
          <a:r>
            <a:rPr lang="ko-KR" sz="2000" dirty="0" err="1">
              <a:latin typeface="Arial Rounded MT Bold" panose="020F0704030504030204" pitchFamily="34" charset="0"/>
            </a:rPr>
            <a:t>호점</a:t>
          </a:r>
          <a:r>
            <a:rPr lang="en-US" sz="2000" dirty="0">
              <a:latin typeface="Arial Rounded MT Bold" panose="020F0704030504030204" pitchFamily="34" charset="0"/>
            </a:rPr>
            <a:t>.…n</a:t>
          </a:r>
          <a:r>
            <a:rPr lang="ko-KR" sz="2000" dirty="0" err="1">
              <a:latin typeface="Arial Rounded MT Bold" panose="020F0704030504030204" pitchFamily="34" charset="0"/>
            </a:rPr>
            <a:t>호점</a:t>
          </a:r>
          <a:r>
            <a:rPr lang="en-US" sz="2000" dirty="0">
              <a:latin typeface="Arial Rounded MT Bold" panose="020F0704030504030204" pitchFamily="34" charset="0"/>
            </a:rPr>
            <a:t>) </a:t>
          </a:r>
          <a:r>
            <a:rPr lang="en-US" altLang="ko-KR" sz="2000" dirty="0">
              <a:latin typeface="Arial Rounded MT Bold" panose="020F0704030504030204" pitchFamily="34" charset="0"/>
            </a:rPr>
            <a:t>=&gt; </a:t>
          </a:r>
          <a:r>
            <a:rPr lang="ko-KR" sz="2000" dirty="0">
              <a:latin typeface="Arial Rounded MT Bold" panose="020F0704030504030204" pitchFamily="34" charset="0"/>
            </a:rPr>
            <a:t>최우수 복싱아카데미 선정하여 상장수여 </a:t>
          </a:r>
        </a:p>
      </dgm:t>
    </dgm:pt>
    <dgm:pt modelId="{376CEF0D-12AB-43D0-9266-56EBC3536BFA}" type="parTrans" cxnId="{AB19A414-5BC6-4AB4-B4FE-A1D4F621F5A4}">
      <dgm:prSet/>
      <dgm:spPr/>
      <dgm:t>
        <a:bodyPr/>
        <a:lstStyle/>
        <a:p>
          <a:pPr latinLnBrk="1"/>
          <a:endParaRPr lang="ko-KR" altLang="en-US"/>
        </a:p>
      </dgm:t>
    </dgm:pt>
    <dgm:pt modelId="{AC21215E-2BC8-456A-98E5-897BBBE8D694}" type="sibTrans" cxnId="{AB19A414-5BC6-4AB4-B4FE-A1D4F621F5A4}">
      <dgm:prSet/>
      <dgm:spPr/>
      <dgm:t>
        <a:bodyPr/>
        <a:lstStyle/>
        <a:p>
          <a:pPr latinLnBrk="1"/>
          <a:endParaRPr lang="ko-KR" altLang="en-US"/>
        </a:p>
      </dgm:t>
    </dgm:pt>
    <dgm:pt modelId="{8FF1E339-93B1-4E02-A7D6-75CE29E66616}">
      <dgm:prSet custT="1"/>
      <dgm:spPr/>
      <dgm:t>
        <a:bodyPr/>
        <a:lstStyle/>
        <a:p>
          <a:pPr latinLnBrk="1"/>
          <a:r>
            <a:rPr lang="en-US" altLang="ko-KR" sz="2000" dirty="0">
              <a:latin typeface="Arial Rounded MT Bold" panose="020F0704030504030204" pitchFamily="34" charset="0"/>
            </a:rPr>
            <a:t>3. </a:t>
          </a:r>
          <a:r>
            <a:rPr lang="ko-KR" sz="2000" dirty="0">
              <a:latin typeface="Arial Rounded MT Bold" panose="020F0704030504030204" pitchFamily="34" charset="0"/>
            </a:rPr>
            <a:t>유명 복싱 감독 및 관계자 </a:t>
          </a:r>
          <a:r>
            <a:rPr lang="en-US" sz="2000" dirty="0">
              <a:latin typeface="Arial Rounded MT Bold" panose="020F0704030504030204" pitchFamily="34" charset="0"/>
            </a:rPr>
            <a:t>1</a:t>
          </a:r>
          <a:r>
            <a:rPr lang="ko-KR" sz="2000" dirty="0">
              <a:latin typeface="Arial Rounded MT Bold" panose="020F0704030504030204" pitchFamily="34" charset="0"/>
            </a:rPr>
            <a:t>일 코칭</a:t>
          </a:r>
          <a:r>
            <a:rPr lang="en-US" sz="2000" dirty="0">
              <a:latin typeface="Arial Rounded MT Bold" panose="020F0704030504030204" pitchFamily="34" charset="0"/>
            </a:rPr>
            <a:t>, </a:t>
          </a:r>
          <a:r>
            <a:rPr lang="ko-KR" sz="2000" dirty="0">
              <a:latin typeface="Arial Rounded MT Bold" panose="020F0704030504030204" pitchFamily="34" charset="0"/>
            </a:rPr>
            <a:t>단체</a:t>
          </a:r>
          <a:r>
            <a:rPr lang="en-US" altLang="ko-KR" sz="2000" dirty="0">
              <a:latin typeface="Arial Rounded MT Bold" panose="020F0704030504030204" pitchFamily="34" charset="0"/>
            </a:rPr>
            <a:t> </a:t>
          </a:r>
          <a:r>
            <a:rPr lang="ko-KR" sz="2000" dirty="0">
              <a:latin typeface="Arial Rounded MT Bold" panose="020F0704030504030204" pitchFamily="34" charset="0"/>
            </a:rPr>
            <a:t>유니폼 및 용품 공동구매 및 협찬</a:t>
          </a:r>
          <a:r>
            <a:rPr lang="en-US" sz="2000" dirty="0">
              <a:latin typeface="Arial Rounded MT Bold" panose="020F0704030504030204" pitchFamily="34" charset="0"/>
            </a:rPr>
            <a:t>, KCDC </a:t>
          </a:r>
          <a:r>
            <a:rPr lang="ko-KR" sz="2000" dirty="0">
              <a:latin typeface="Arial Rounded MT Bold" panose="020F0704030504030204" pitchFamily="34" charset="0"/>
            </a:rPr>
            <a:t>복싱아카데미 대회 참가</a:t>
          </a:r>
          <a:r>
            <a:rPr lang="en-US" sz="2000" dirty="0">
              <a:latin typeface="Arial Rounded MT Bold" panose="020F0704030504030204" pitchFamily="34" charset="0"/>
            </a:rPr>
            <a:t>, </a:t>
          </a:r>
          <a:r>
            <a:rPr lang="ko-KR" sz="2000" dirty="0">
              <a:latin typeface="Arial Rounded MT Bold" panose="020F0704030504030204" pitchFamily="34" charset="0"/>
            </a:rPr>
            <a:t>친선경기 등</a:t>
          </a:r>
          <a:r>
            <a:rPr lang="en-US" altLang="ko-KR" sz="2000" dirty="0">
              <a:latin typeface="Arial Rounded MT Bold" panose="020F0704030504030204" pitchFamily="34" charset="0"/>
            </a:rPr>
            <a:t> </a:t>
          </a:r>
          <a:r>
            <a:rPr lang="ko-KR" altLang="en-US" sz="2000" dirty="0">
              <a:latin typeface="Arial Rounded MT Bold" panose="020F0704030504030204" pitchFamily="34" charset="0"/>
            </a:rPr>
            <a:t>추가 혜택</a:t>
          </a:r>
          <a:endParaRPr lang="ko-KR" sz="2000" dirty="0">
            <a:latin typeface="Arial Rounded MT Bold" panose="020F0704030504030204" pitchFamily="34" charset="0"/>
          </a:endParaRPr>
        </a:p>
      </dgm:t>
    </dgm:pt>
    <dgm:pt modelId="{6BB55654-442D-4659-A6EA-EEC2418BCA5C}" type="parTrans" cxnId="{B39567CB-CDD1-4927-8AA6-773F989D3649}">
      <dgm:prSet/>
      <dgm:spPr/>
      <dgm:t>
        <a:bodyPr/>
        <a:lstStyle/>
        <a:p>
          <a:pPr latinLnBrk="1"/>
          <a:endParaRPr lang="ko-KR" altLang="en-US"/>
        </a:p>
      </dgm:t>
    </dgm:pt>
    <dgm:pt modelId="{75D7C6E3-1684-409A-AE98-FF8CCFA2BAEF}" type="sibTrans" cxnId="{B39567CB-CDD1-4927-8AA6-773F989D3649}">
      <dgm:prSet/>
      <dgm:spPr/>
      <dgm:t>
        <a:bodyPr/>
        <a:lstStyle/>
        <a:p>
          <a:pPr latinLnBrk="1"/>
          <a:endParaRPr lang="ko-KR" altLang="en-US"/>
        </a:p>
      </dgm:t>
    </dgm:pt>
    <dgm:pt modelId="{1AC9A6DA-16DD-499E-8EB6-D4185BECD97F}">
      <dgm:prSet custT="1"/>
      <dgm:spPr/>
      <dgm:t>
        <a:bodyPr/>
        <a:lstStyle/>
        <a:p>
          <a:pPr latinLnBrk="1"/>
          <a:r>
            <a:rPr lang="en-US" altLang="ko-KR" sz="2000" dirty="0">
              <a:latin typeface="Arial Rounded MT Bold" panose="020F0704030504030204" pitchFamily="34" charset="0"/>
            </a:rPr>
            <a:t>4. </a:t>
          </a:r>
          <a:r>
            <a:rPr lang="ko-KR" sz="2000" dirty="0">
              <a:latin typeface="Arial Rounded MT Bold" panose="020F0704030504030204" pitchFamily="34" charset="0"/>
            </a:rPr>
            <a:t>공동 수익 모델 발굴</a:t>
          </a:r>
          <a:r>
            <a:rPr lang="en-US" sz="2000" dirty="0">
              <a:latin typeface="Arial Rounded MT Bold" panose="020F0704030504030204" pitchFamily="34" charset="0"/>
            </a:rPr>
            <a:t>: </a:t>
          </a:r>
          <a:r>
            <a:rPr lang="ko-KR" sz="2000" dirty="0">
              <a:latin typeface="Arial Rounded MT Bold" panose="020F0704030504030204" pitchFamily="34" charset="0"/>
            </a:rPr>
            <a:t>유소년스포츠지도자</a:t>
          </a:r>
          <a:r>
            <a:rPr lang="en-US" sz="2000" dirty="0">
              <a:latin typeface="Arial Rounded MT Bold" panose="020F0704030504030204" pitchFamily="34" charset="0"/>
            </a:rPr>
            <a:t>(</a:t>
          </a:r>
          <a:r>
            <a:rPr lang="ko-KR" sz="2000" dirty="0">
              <a:latin typeface="Arial Rounded MT Bold" panose="020F0704030504030204" pitchFamily="34" charset="0"/>
            </a:rPr>
            <a:t>복싱</a:t>
          </a:r>
          <a:r>
            <a:rPr lang="en-US" sz="2000" dirty="0">
              <a:latin typeface="Arial Rounded MT Bold" panose="020F0704030504030204" pitchFamily="34" charset="0"/>
            </a:rPr>
            <a:t>) </a:t>
          </a:r>
          <a:r>
            <a:rPr lang="ko-KR" sz="2000" dirty="0">
              <a:latin typeface="Arial Rounded MT Bold" panose="020F0704030504030204" pitchFamily="34" charset="0"/>
            </a:rPr>
            <a:t>민간자격증 및 관련 자격증 발급</a:t>
          </a:r>
          <a:r>
            <a:rPr lang="en-US" sz="2000" dirty="0">
              <a:latin typeface="Arial Rounded MT Bold" panose="020F0704030504030204" pitchFamily="34" charset="0"/>
            </a:rPr>
            <a:t>, </a:t>
          </a:r>
          <a:r>
            <a:rPr lang="ko-KR" sz="2000" dirty="0">
              <a:latin typeface="Arial Rounded MT Bold" panose="020F0704030504030204" pitchFamily="34" charset="0"/>
            </a:rPr>
            <a:t>복싱용품 및 스포츠 의류 사업 등을 부차적인 수익 모델로 고려</a:t>
          </a:r>
          <a:r>
            <a:rPr lang="en-US" sz="2000" dirty="0">
              <a:latin typeface="Arial Rounded MT Bold" panose="020F0704030504030204" pitchFamily="34" charset="0"/>
            </a:rPr>
            <a:t>, </a:t>
          </a:r>
          <a:r>
            <a:rPr lang="ko-KR" sz="2000" dirty="0">
              <a:latin typeface="Arial Rounded MT Bold" panose="020F0704030504030204" pitchFamily="34" charset="0"/>
            </a:rPr>
            <a:t>기타 사업</a:t>
          </a:r>
        </a:p>
      </dgm:t>
    </dgm:pt>
    <dgm:pt modelId="{2901CFEA-FADB-4FAE-A4FF-10D5D4845CCF}" type="parTrans" cxnId="{887634D1-8B08-4D5B-A557-04C5CFBF4538}">
      <dgm:prSet/>
      <dgm:spPr/>
      <dgm:t>
        <a:bodyPr/>
        <a:lstStyle/>
        <a:p>
          <a:pPr latinLnBrk="1"/>
          <a:endParaRPr lang="ko-KR" altLang="en-US"/>
        </a:p>
      </dgm:t>
    </dgm:pt>
    <dgm:pt modelId="{46DFB8E4-867D-41D7-86DB-600485ECC5EB}" type="sibTrans" cxnId="{887634D1-8B08-4D5B-A557-04C5CFBF4538}">
      <dgm:prSet/>
      <dgm:spPr/>
      <dgm:t>
        <a:bodyPr/>
        <a:lstStyle/>
        <a:p>
          <a:pPr latinLnBrk="1"/>
          <a:endParaRPr lang="ko-KR" altLang="en-US"/>
        </a:p>
      </dgm:t>
    </dgm:pt>
    <dgm:pt modelId="{9E66AEE6-DE57-4C52-AA82-396AB8E19A3F}" type="pres">
      <dgm:prSet presAssocID="{423758F0-BD58-4FF1-93C5-5A430FA3C8F0}" presName="vert0" presStyleCnt="0">
        <dgm:presLayoutVars>
          <dgm:dir/>
          <dgm:animOne val="branch"/>
          <dgm:animLvl val="lvl"/>
        </dgm:presLayoutVars>
      </dgm:prSet>
      <dgm:spPr/>
    </dgm:pt>
    <dgm:pt modelId="{D02CF403-B8DB-4887-91F4-BC27A803C729}" type="pres">
      <dgm:prSet presAssocID="{917FEEEA-962B-4FED-9A9D-4BC863C24DD5}" presName="thickLine" presStyleLbl="alignNode1" presStyleIdx="0" presStyleCnt="4"/>
      <dgm:spPr/>
    </dgm:pt>
    <dgm:pt modelId="{55267B9D-6C7E-44EC-A133-08306BCBE277}" type="pres">
      <dgm:prSet presAssocID="{917FEEEA-962B-4FED-9A9D-4BC863C24DD5}" presName="horz1" presStyleCnt="0"/>
      <dgm:spPr/>
    </dgm:pt>
    <dgm:pt modelId="{3FB9C58B-FB37-46EC-9469-50A7339678B7}" type="pres">
      <dgm:prSet presAssocID="{917FEEEA-962B-4FED-9A9D-4BC863C24DD5}" presName="tx1" presStyleLbl="revTx" presStyleIdx="0" presStyleCnt="4"/>
      <dgm:spPr/>
    </dgm:pt>
    <dgm:pt modelId="{DD78F9F4-E9A4-44D2-9778-5A6208E4543D}" type="pres">
      <dgm:prSet presAssocID="{917FEEEA-962B-4FED-9A9D-4BC863C24DD5}" presName="vert1" presStyleCnt="0"/>
      <dgm:spPr/>
    </dgm:pt>
    <dgm:pt modelId="{E5EC7F0F-0AF6-443C-A21E-75F5E4ABC8F8}" type="pres">
      <dgm:prSet presAssocID="{0E9C0A12-C366-47C9-90FF-A559F2D70F5A}" presName="thickLine" presStyleLbl="alignNode1" presStyleIdx="1" presStyleCnt="4"/>
      <dgm:spPr/>
    </dgm:pt>
    <dgm:pt modelId="{5B5818A6-4D36-4CA6-82DB-800F8F005562}" type="pres">
      <dgm:prSet presAssocID="{0E9C0A12-C366-47C9-90FF-A559F2D70F5A}" presName="horz1" presStyleCnt="0"/>
      <dgm:spPr/>
    </dgm:pt>
    <dgm:pt modelId="{AD5CC52E-08B6-4D67-BB91-6C53D6F514A7}" type="pres">
      <dgm:prSet presAssocID="{0E9C0A12-C366-47C9-90FF-A559F2D70F5A}" presName="tx1" presStyleLbl="revTx" presStyleIdx="1" presStyleCnt="4"/>
      <dgm:spPr/>
    </dgm:pt>
    <dgm:pt modelId="{6B8540E8-F329-40C7-9EAD-C4D9533D9AC9}" type="pres">
      <dgm:prSet presAssocID="{0E9C0A12-C366-47C9-90FF-A559F2D70F5A}" presName="vert1" presStyleCnt="0"/>
      <dgm:spPr/>
    </dgm:pt>
    <dgm:pt modelId="{B1CE0D0A-0F00-4236-A0DE-E8B620478623}" type="pres">
      <dgm:prSet presAssocID="{8FF1E339-93B1-4E02-A7D6-75CE29E66616}" presName="thickLine" presStyleLbl="alignNode1" presStyleIdx="2" presStyleCnt="4"/>
      <dgm:spPr/>
    </dgm:pt>
    <dgm:pt modelId="{B1D935B2-9082-462C-A34D-937D7211A340}" type="pres">
      <dgm:prSet presAssocID="{8FF1E339-93B1-4E02-A7D6-75CE29E66616}" presName="horz1" presStyleCnt="0"/>
      <dgm:spPr/>
    </dgm:pt>
    <dgm:pt modelId="{8B17D6C1-5EA6-4604-9C74-EC1C1C5ED241}" type="pres">
      <dgm:prSet presAssocID="{8FF1E339-93B1-4E02-A7D6-75CE29E66616}" presName="tx1" presStyleLbl="revTx" presStyleIdx="2" presStyleCnt="4"/>
      <dgm:spPr/>
    </dgm:pt>
    <dgm:pt modelId="{E0EB5659-29B9-4A10-BD0C-5450D4336BF6}" type="pres">
      <dgm:prSet presAssocID="{8FF1E339-93B1-4E02-A7D6-75CE29E66616}" presName="vert1" presStyleCnt="0"/>
      <dgm:spPr/>
    </dgm:pt>
    <dgm:pt modelId="{A98A80A5-590C-4604-8D8A-A264D1D4E5BE}" type="pres">
      <dgm:prSet presAssocID="{1AC9A6DA-16DD-499E-8EB6-D4185BECD97F}" presName="thickLine" presStyleLbl="alignNode1" presStyleIdx="3" presStyleCnt="4"/>
      <dgm:spPr/>
    </dgm:pt>
    <dgm:pt modelId="{A46DF9C0-1F2B-40C1-80DD-2B55741510FA}" type="pres">
      <dgm:prSet presAssocID="{1AC9A6DA-16DD-499E-8EB6-D4185BECD97F}" presName="horz1" presStyleCnt="0"/>
      <dgm:spPr/>
    </dgm:pt>
    <dgm:pt modelId="{AD8D960A-1349-4EB3-97BE-5AFE92CB24DC}" type="pres">
      <dgm:prSet presAssocID="{1AC9A6DA-16DD-499E-8EB6-D4185BECD97F}" presName="tx1" presStyleLbl="revTx" presStyleIdx="3" presStyleCnt="4"/>
      <dgm:spPr/>
    </dgm:pt>
    <dgm:pt modelId="{AAB38C2D-2234-4597-BF7B-92D95C591A34}" type="pres">
      <dgm:prSet presAssocID="{1AC9A6DA-16DD-499E-8EB6-D4185BECD97F}" presName="vert1" presStyleCnt="0"/>
      <dgm:spPr/>
    </dgm:pt>
  </dgm:ptLst>
  <dgm:cxnLst>
    <dgm:cxn modelId="{AB19A414-5BC6-4AB4-B4FE-A1D4F621F5A4}" srcId="{423758F0-BD58-4FF1-93C5-5A430FA3C8F0}" destId="{0E9C0A12-C366-47C9-90FF-A559F2D70F5A}" srcOrd="1" destOrd="0" parTransId="{376CEF0D-12AB-43D0-9266-56EBC3536BFA}" sibTransId="{AC21215E-2BC8-456A-98E5-897BBBE8D694}"/>
    <dgm:cxn modelId="{16F2D832-C54E-4DA5-BAAB-54FB0DA6D33B}" type="presOf" srcId="{423758F0-BD58-4FF1-93C5-5A430FA3C8F0}" destId="{9E66AEE6-DE57-4C52-AA82-396AB8E19A3F}" srcOrd="0" destOrd="0" presId="urn:microsoft.com/office/officeart/2008/layout/LinedList"/>
    <dgm:cxn modelId="{C3DE5073-EEFB-48E9-8862-F85A0C99BE45}" type="presOf" srcId="{1AC9A6DA-16DD-499E-8EB6-D4185BECD97F}" destId="{AD8D960A-1349-4EB3-97BE-5AFE92CB24DC}" srcOrd="0" destOrd="0" presId="urn:microsoft.com/office/officeart/2008/layout/LinedList"/>
    <dgm:cxn modelId="{9379245A-FB38-4720-9C03-DE8C27F1837D}" type="presOf" srcId="{8FF1E339-93B1-4E02-A7D6-75CE29E66616}" destId="{8B17D6C1-5EA6-4604-9C74-EC1C1C5ED241}" srcOrd="0" destOrd="0" presId="urn:microsoft.com/office/officeart/2008/layout/LinedList"/>
    <dgm:cxn modelId="{9DD0027D-C355-4C6E-8E6D-50D4D2D6EB23}" srcId="{423758F0-BD58-4FF1-93C5-5A430FA3C8F0}" destId="{917FEEEA-962B-4FED-9A9D-4BC863C24DD5}" srcOrd="0" destOrd="0" parTransId="{3A65A4D6-6304-4487-B183-1CC5B517A964}" sibTransId="{D37A17CA-1303-4F4D-B2E1-D467388013C2}"/>
    <dgm:cxn modelId="{595D7EB4-3348-4BC8-A555-D527A42877BD}" type="presOf" srcId="{917FEEEA-962B-4FED-9A9D-4BC863C24DD5}" destId="{3FB9C58B-FB37-46EC-9469-50A7339678B7}" srcOrd="0" destOrd="0" presId="urn:microsoft.com/office/officeart/2008/layout/LinedList"/>
    <dgm:cxn modelId="{B39567CB-CDD1-4927-8AA6-773F989D3649}" srcId="{423758F0-BD58-4FF1-93C5-5A430FA3C8F0}" destId="{8FF1E339-93B1-4E02-A7D6-75CE29E66616}" srcOrd="2" destOrd="0" parTransId="{6BB55654-442D-4659-A6EA-EEC2418BCA5C}" sibTransId="{75D7C6E3-1684-409A-AE98-FF8CCFA2BAEF}"/>
    <dgm:cxn modelId="{887634D1-8B08-4D5B-A557-04C5CFBF4538}" srcId="{423758F0-BD58-4FF1-93C5-5A430FA3C8F0}" destId="{1AC9A6DA-16DD-499E-8EB6-D4185BECD97F}" srcOrd="3" destOrd="0" parTransId="{2901CFEA-FADB-4FAE-A4FF-10D5D4845CCF}" sibTransId="{46DFB8E4-867D-41D7-86DB-600485ECC5EB}"/>
    <dgm:cxn modelId="{1BAA1FD3-4710-43C5-A346-5F4853C1424A}" type="presOf" srcId="{0E9C0A12-C366-47C9-90FF-A559F2D70F5A}" destId="{AD5CC52E-08B6-4D67-BB91-6C53D6F514A7}" srcOrd="0" destOrd="0" presId="urn:microsoft.com/office/officeart/2008/layout/LinedList"/>
    <dgm:cxn modelId="{A66763B5-764C-4BB3-98C7-3AC539673872}" type="presParOf" srcId="{9E66AEE6-DE57-4C52-AA82-396AB8E19A3F}" destId="{D02CF403-B8DB-4887-91F4-BC27A803C729}" srcOrd="0" destOrd="0" presId="urn:microsoft.com/office/officeart/2008/layout/LinedList"/>
    <dgm:cxn modelId="{F33E7F09-F661-4FEF-A356-FE6C7C6D8ABA}" type="presParOf" srcId="{9E66AEE6-DE57-4C52-AA82-396AB8E19A3F}" destId="{55267B9D-6C7E-44EC-A133-08306BCBE277}" srcOrd="1" destOrd="0" presId="urn:microsoft.com/office/officeart/2008/layout/LinedList"/>
    <dgm:cxn modelId="{2E1526AA-2A95-4CB6-B1DD-40458C272DAC}" type="presParOf" srcId="{55267B9D-6C7E-44EC-A133-08306BCBE277}" destId="{3FB9C58B-FB37-46EC-9469-50A7339678B7}" srcOrd="0" destOrd="0" presId="urn:microsoft.com/office/officeart/2008/layout/LinedList"/>
    <dgm:cxn modelId="{65B91DD4-142C-4638-ABA0-7E5BFE874E9B}" type="presParOf" srcId="{55267B9D-6C7E-44EC-A133-08306BCBE277}" destId="{DD78F9F4-E9A4-44D2-9778-5A6208E4543D}" srcOrd="1" destOrd="0" presId="urn:microsoft.com/office/officeart/2008/layout/LinedList"/>
    <dgm:cxn modelId="{EE68D72A-C0C2-415B-87BC-82705D8CA1C6}" type="presParOf" srcId="{9E66AEE6-DE57-4C52-AA82-396AB8E19A3F}" destId="{E5EC7F0F-0AF6-443C-A21E-75F5E4ABC8F8}" srcOrd="2" destOrd="0" presId="urn:microsoft.com/office/officeart/2008/layout/LinedList"/>
    <dgm:cxn modelId="{4439EC43-EEF8-4AA8-931B-14D18869C014}" type="presParOf" srcId="{9E66AEE6-DE57-4C52-AA82-396AB8E19A3F}" destId="{5B5818A6-4D36-4CA6-82DB-800F8F005562}" srcOrd="3" destOrd="0" presId="urn:microsoft.com/office/officeart/2008/layout/LinedList"/>
    <dgm:cxn modelId="{38CA6563-A97F-4987-AB25-EB8CF15EE83B}" type="presParOf" srcId="{5B5818A6-4D36-4CA6-82DB-800F8F005562}" destId="{AD5CC52E-08B6-4D67-BB91-6C53D6F514A7}" srcOrd="0" destOrd="0" presId="urn:microsoft.com/office/officeart/2008/layout/LinedList"/>
    <dgm:cxn modelId="{89312DD9-E85B-45F2-812D-BB21C940CCA4}" type="presParOf" srcId="{5B5818A6-4D36-4CA6-82DB-800F8F005562}" destId="{6B8540E8-F329-40C7-9EAD-C4D9533D9AC9}" srcOrd="1" destOrd="0" presId="urn:microsoft.com/office/officeart/2008/layout/LinedList"/>
    <dgm:cxn modelId="{612DA0A5-9960-4EC6-AF6E-60B395409F4E}" type="presParOf" srcId="{9E66AEE6-DE57-4C52-AA82-396AB8E19A3F}" destId="{B1CE0D0A-0F00-4236-A0DE-E8B620478623}" srcOrd="4" destOrd="0" presId="urn:microsoft.com/office/officeart/2008/layout/LinedList"/>
    <dgm:cxn modelId="{7342FC77-3A4D-4160-8A1F-56642FBFD54F}" type="presParOf" srcId="{9E66AEE6-DE57-4C52-AA82-396AB8E19A3F}" destId="{B1D935B2-9082-462C-A34D-937D7211A340}" srcOrd="5" destOrd="0" presId="urn:microsoft.com/office/officeart/2008/layout/LinedList"/>
    <dgm:cxn modelId="{91C28D99-7338-44E0-9D75-5A8CADC4F174}" type="presParOf" srcId="{B1D935B2-9082-462C-A34D-937D7211A340}" destId="{8B17D6C1-5EA6-4604-9C74-EC1C1C5ED241}" srcOrd="0" destOrd="0" presId="urn:microsoft.com/office/officeart/2008/layout/LinedList"/>
    <dgm:cxn modelId="{B0C1E1E3-C723-458E-82AF-AC6890ABCD40}" type="presParOf" srcId="{B1D935B2-9082-462C-A34D-937D7211A340}" destId="{E0EB5659-29B9-4A10-BD0C-5450D4336BF6}" srcOrd="1" destOrd="0" presId="urn:microsoft.com/office/officeart/2008/layout/LinedList"/>
    <dgm:cxn modelId="{486DEBD4-B331-4138-9D36-0B22875BDDB0}" type="presParOf" srcId="{9E66AEE6-DE57-4C52-AA82-396AB8E19A3F}" destId="{A98A80A5-590C-4604-8D8A-A264D1D4E5BE}" srcOrd="6" destOrd="0" presId="urn:microsoft.com/office/officeart/2008/layout/LinedList"/>
    <dgm:cxn modelId="{733D9A67-7DCF-44A2-B02F-52976FAEFFE9}" type="presParOf" srcId="{9E66AEE6-DE57-4C52-AA82-396AB8E19A3F}" destId="{A46DF9C0-1F2B-40C1-80DD-2B55741510FA}" srcOrd="7" destOrd="0" presId="urn:microsoft.com/office/officeart/2008/layout/LinedList"/>
    <dgm:cxn modelId="{235A3AED-A988-436E-A834-5F333B9791C9}" type="presParOf" srcId="{A46DF9C0-1F2B-40C1-80DD-2B55741510FA}" destId="{AD8D960A-1349-4EB3-97BE-5AFE92CB24DC}" srcOrd="0" destOrd="0" presId="urn:microsoft.com/office/officeart/2008/layout/LinedList"/>
    <dgm:cxn modelId="{B04E35AE-E0E1-4529-A103-D6A5E1EB1E35}" type="presParOf" srcId="{A46DF9C0-1F2B-40C1-80DD-2B55741510FA}" destId="{AAB38C2D-2234-4597-BF7B-92D95C591A3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775A0A-F2EA-4780-8EEB-5582CAC6A6A1}">
      <dsp:nvSpPr>
        <dsp:cNvPr id="0" name=""/>
        <dsp:cNvSpPr/>
      </dsp:nvSpPr>
      <dsp:spPr>
        <a:xfrm>
          <a:off x="150324" y="835524"/>
          <a:ext cx="3452511" cy="1078909"/>
        </a:xfrm>
        <a:prstGeom prst="rect">
          <a:avLst/>
        </a:prstGeom>
        <a:solidFill>
          <a:schemeClr val="dk2">
            <a:alpha val="4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30782" tIns="49530" rIns="49530" bIns="49530" numCol="1" spcCol="1270" anchor="ctr" anchorCtr="0">
          <a:noAutofit/>
        </a:bodyPr>
        <a:lstStyle/>
        <a:p>
          <a:pPr marL="0" lvl="0" indent="0" algn="ctr" defTabSz="577850" latinLnBrk="1">
            <a:lnSpc>
              <a:spcPct val="90000"/>
            </a:lnSpc>
            <a:spcBef>
              <a:spcPct val="0"/>
            </a:spcBef>
            <a:spcAft>
              <a:spcPct val="35000"/>
            </a:spcAft>
            <a:buNone/>
          </a:pPr>
          <a:r>
            <a:rPr lang="en-US" altLang="ko-KR" sz="1300" kern="1200" dirty="0">
              <a:solidFill>
                <a:schemeClr val="tx1"/>
              </a:solidFill>
              <a:latin typeface="+mj-ea"/>
              <a:ea typeface="+mj-ea"/>
            </a:rPr>
            <a:t>1)</a:t>
          </a:r>
          <a:r>
            <a:rPr lang="ko-KR" altLang="en-US" sz="1300" kern="1200" dirty="0" err="1">
              <a:solidFill>
                <a:schemeClr val="tx1"/>
              </a:solidFill>
              <a:latin typeface="+mj-ea"/>
              <a:ea typeface="+mj-ea"/>
            </a:rPr>
            <a:t>코칭능력개발지</a:t>
          </a:r>
          <a:r>
            <a:rPr lang="en-US" altLang="ko-KR" sz="1300" kern="1200" dirty="0">
              <a:solidFill>
                <a:schemeClr val="tx1"/>
              </a:solidFill>
              <a:latin typeface="+mj-ea"/>
              <a:ea typeface="+mj-ea"/>
            </a:rPr>
            <a:t>(</a:t>
          </a:r>
          <a:r>
            <a:rPr lang="ko-KR" altLang="en-US" sz="1300" kern="1200" dirty="0">
              <a:solidFill>
                <a:schemeClr val="tx1"/>
              </a:solidFill>
              <a:latin typeface="+mj-ea"/>
              <a:ea typeface="+mj-ea"/>
            </a:rPr>
            <a:t>현 등재지</a:t>
          </a:r>
          <a:r>
            <a:rPr lang="en-US" altLang="ko-KR" sz="1300" kern="1200" dirty="0">
              <a:solidFill>
                <a:schemeClr val="tx1"/>
              </a:solidFill>
              <a:latin typeface="+mj-ea"/>
              <a:ea typeface="+mj-ea"/>
            </a:rPr>
            <a:t>, </a:t>
          </a:r>
          <a:r>
            <a:rPr lang="ko-KR" altLang="en-US" sz="1300" kern="1200" dirty="0">
              <a:solidFill>
                <a:schemeClr val="tx1"/>
              </a:solidFill>
              <a:latin typeface="+mj-ea"/>
              <a:ea typeface="+mj-ea"/>
            </a:rPr>
            <a:t>우수 등재지 목표</a:t>
          </a:r>
          <a:r>
            <a:rPr lang="en-US" altLang="ko-KR" sz="1300" kern="1200" dirty="0">
              <a:solidFill>
                <a:schemeClr val="tx1"/>
              </a:solidFill>
              <a:latin typeface="+mj-ea"/>
              <a:ea typeface="+mj-ea"/>
            </a:rPr>
            <a:t>) </a:t>
          </a:r>
          <a:r>
            <a:rPr lang="ko-KR" altLang="en-US" sz="1300" kern="1200" dirty="0">
              <a:solidFill>
                <a:schemeClr val="tx1"/>
              </a:solidFill>
              <a:latin typeface="+mj-ea"/>
              <a:ea typeface="+mj-ea"/>
            </a:rPr>
            <a:t>투고 </a:t>
          </a:r>
          <a:r>
            <a:rPr lang="en-US" altLang="ko-KR" sz="1300" kern="1200" dirty="0">
              <a:solidFill>
                <a:schemeClr val="tx1"/>
              </a:solidFill>
              <a:latin typeface="+mj-ea"/>
              <a:ea typeface="+mj-ea"/>
            </a:rPr>
            <a:t>– </a:t>
          </a:r>
          <a:r>
            <a:rPr lang="ko-KR" altLang="en-US" sz="1300" kern="1200" dirty="0">
              <a:solidFill>
                <a:schemeClr val="tx1"/>
              </a:solidFill>
              <a:latin typeface="+mj-ea"/>
              <a:ea typeface="+mj-ea"/>
            </a:rPr>
            <a:t>복싱관련 연구</a:t>
          </a:r>
        </a:p>
      </dsp:txBody>
      <dsp:txXfrm>
        <a:off x="150324" y="835524"/>
        <a:ext cx="3452511" cy="1078909"/>
      </dsp:txXfrm>
    </dsp:sp>
    <dsp:sp modelId="{C5C98913-2652-4BFB-B1AF-8F7AFECF013C}">
      <dsp:nvSpPr>
        <dsp:cNvPr id="0" name=""/>
        <dsp:cNvSpPr/>
      </dsp:nvSpPr>
      <dsp:spPr>
        <a:xfrm>
          <a:off x="6470" y="679682"/>
          <a:ext cx="755236" cy="1132855"/>
        </a:xfrm>
        <a:prstGeom prst="rect">
          <a:avLst/>
        </a:prstGeom>
        <a:solidFill>
          <a:schemeClr val="dk2">
            <a:tint val="40000"/>
            <a:hueOff val="0"/>
            <a:satOff val="0"/>
            <a:lumOff val="0"/>
            <a:alphaOff val="0"/>
          </a:schemeClr>
        </a:solidFill>
        <a:ln w="6350" cap="flat" cmpd="sng" algn="ctr">
          <a:solidFill>
            <a:schemeClr val="dk2">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6ADC94D0-6BA9-4A61-ADF7-E3837356F9DF}">
      <dsp:nvSpPr>
        <dsp:cNvPr id="0" name=""/>
        <dsp:cNvSpPr/>
      </dsp:nvSpPr>
      <dsp:spPr>
        <a:xfrm>
          <a:off x="3875219" y="835524"/>
          <a:ext cx="3452511" cy="1078909"/>
        </a:xfrm>
        <a:prstGeom prst="rect">
          <a:avLst/>
        </a:prstGeom>
        <a:solidFill>
          <a:schemeClr val="dk2">
            <a:alpha val="4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30782" tIns="49530" rIns="49530" bIns="49530" numCol="1" spcCol="1270" anchor="ctr" anchorCtr="0">
          <a:noAutofit/>
        </a:bodyPr>
        <a:lstStyle/>
        <a:p>
          <a:pPr marL="0" lvl="0" indent="0" algn="ctr" defTabSz="577850" latinLnBrk="1">
            <a:lnSpc>
              <a:spcPct val="90000"/>
            </a:lnSpc>
            <a:spcBef>
              <a:spcPct val="0"/>
            </a:spcBef>
            <a:spcAft>
              <a:spcPct val="35000"/>
            </a:spcAft>
            <a:buNone/>
          </a:pPr>
          <a:r>
            <a:rPr lang="en-US" altLang="ko-KR" sz="1300" kern="1200" dirty="0">
              <a:latin typeface="+mj-ea"/>
              <a:ea typeface="+mj-ea"/>
            </a:rPr>
            <a:t>2) IJCS(</a:t>
          </a:r>
          <a:r>
            <a:rPr lang="ko-KR" altLang="en-US" sz="1300" kern="1200" dirty="0">
              <a:latin typeface="+mj-ea"/>
              <a:ea typeface="+mj-ea"/>
            </a:rPr>
            <a:t>국제학술지</a:t>
          </a:r>
          <a:r>
            <a:rPr lang="en-US" altLang="ko-KR" sz="1300" kern="1200" dirty="0">
              <a:latin typeface="+mj-ea"/>
              <a:ea typeface="+mj-ea"/>
            </a:rPr>
            <a:t>-SCOPUS </a:t>
          </a:r>
          <a:r>
            <a:rPr lang="ko-KR" altLang="en-US" sz="1300" kern="1200" dirty="0">
              <a:latin typeface="+mj-ea"/>
              <a:ea typeface="+mj-ea"/>
            </a:rPr>
            <a:t>목표</a:t>
          </a:r>
          <a:r>
            <a:rPr lang="en-US" altLang="ko-KR" sz="1300" kern="1200" dirty="0">
              <a:latin typeface="+mj-ea"/>
              <a:ea typeface="+mj-ea"/>
            </a:rPr>
            <a:t>) </a:t>
          </a:r>
          <a:r>
            <a:rPr lang="ko-KR" altLang="en-US" sz="1300" kern="1200" dirty="0">
              <a:latin typeface="+mj-ea"/>
              <a:ea typeface="+mj-ea"/>
            </a:rPr>
            <a:t>영어</a:t>
          </a:r>
          <a:r>
            <a:rPr lang="en-US" altLang="ko-KR" sz="1300" kern="1200" dirty="0">
              <a:latin typeface="+mj-ea"/>
              <a:ea typeface="+mj-ea"/>
            </a:rPr>
            <a:t>(</a:t>
          </a:r>
          <a:r>
            <a:rPr lang="ko-KR" altLang="en-US" sz="1300" kern="1200" dirty="0">
              <a:latin typeface="+mj-ea"/>
              <a:ea typeface="+mj-ea"/>
            </a:rPr>
            <a:t>복싱 관련</a:t>
          </a:r>
          <a:r>
            <a:rPr lang="en-US" altLang="ko-KR" sz="1300" kern="1200" dirty="0">
              <a:latin typeface="+mj-ea"/>
              <a:ea typeface="+mj-ea"/>
            </a:rPr>
            <a:t>) </a:t>
          </a:r>
          <a:r>
            <a:rPr lang="ko-KR" altLang="en-US" sz="1300" kern="1200" dirty="0">
              <a:latin typeface="+mj-ea"/>
              <a:ea typeface="+mj-ea"/>
            </a:rPr>
            <a:t>논문 투고</a:t>
          </a:r>
          <a:r>
            <a:rPr lang="en-US" altLang="ko-KR" sz="1300" kern="1200" dirty="0">
              <a:latin typeface="+mj-ea"/>
              <a:ea typeface="+mj-ea"/>
            </a:rPr>
            <a:t>, </a:t>
          </a:r>
          <a:r>
            <a:rPr lang="ko-KR" altLang="en-US" sz="1300" kern="1200" dirty="0">
              <a:latin typeface="+mj-ea"/>
              <a:ea typeface="+mj-ea"/>
            </a:rPr>
            <a:t>외국학자 공동 연구자 추천</a:t>
          </a:r>
        </a:p>
      </dsp:txBody>
      <dsp:txXfrm>
        <a:off x="3875219" y="835524"/>
        <a:ext cx="3452511" cy="1078909"/>
      </dsp:txXfrm>
    </dsp:sp>
    <dsp:sp modelId="{D106F0F0-BE35-446F-B296-2E01C5D00D65}">
      <dsp:nvSpPr>
        <dsp:cNvPr id="0" name=""/>
        <dsp:cNvSpPr/>
      </dsp:nvSpPr>
      <dsp:spPr>
        <a:xfrm>
          <a:off x="3731364" y="679682"/>
          <a:ext cx="755236" cy="1132855"/>
        </a:xfrm>
        <a:prstGeom prst="rect">
          <a:avLst/>
        </a:prstGeom>
        <a:solidFill>
          <a:schemeClr val="dk2">
            <a:tint val="40000"/>
            <a:hueOff val="0"/>
            <a:satOff val="0"/>
            <a:lumOff val="0"/>
            <a:alphaOff val="0"/>
          </a:schemeClr>
        </a:solidFill>
        <a:ln w="6350" cap="flat" cmpd="sng" algn="ctr">
          <a:solidFill>
            <a:schemeClr val="dk2">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AD1EF4EA-C3A8-4CCD-946A-7949418879D3}">
      <dsp:nvSpPr>
        <dsp:cNvPr id="0" name=""/>
        <dsp:cNvSpPr/>
      </dsp:nvSpPr>
      <dsp:spPr>
        <a:xfrm>
          <a:off x="7600113" y="835524"/>
          <a:ext cx="3452511" cy="1078909"/>
        </a:xfrm>
        <a:prstGeom prst="rect">
          <a:avLst/>
        </a:prstGeom>
        <a:solidFill>
          <a:schemeClr val="dk2">
            <a:alpha val="4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30782" tIns="49530" rIns="49530" bIns="49530" numCol="1" spcCol="1270" anchor="ctr" anchorCtr="0">
          <a:noAutofit/>
        </a:bodyPr>
        <a:lstStyle/>
        <a:p>
          <a:pPr marL="0" lvl="0" indent="0" algn="ctr" defTabSz="577850" latinLnBrk="1">
            <a:lnSpc>
              <a:spcPct val="90000"/>
            </a:lnSpc>
            <a:spcBef>
              <a:spcPct val="0"/>
            </a:spcBef>
            <a:spcAft>
              <a:spcPct val="35000"/>
            </a:spcAft>
            <a:buNone/>
          </a:pPr>
          <a:r>
            <a:rPr lang="en-US" altLang="ko-KR" sz="1300" kern="1200" dirty="0">
              <a:latin typeface="+mj-ea"/>
              <a:ea typeface="+mj-ea"/>
            </a:rPr>
            <a:t>3) ICCE </a:t>
          </a:r>
          <a:r>
            <a:rPr lang="ko-KR" altLang="en-US" sz="1300" kern="1200" dirty="0">
              <a:latin typeface="+mj-ea"/>
              <a:ea typeface="+mj-ea"/>
            </a:rPr>
            <a:t>국제교류 및 외교 매년 학술대회 참석 및 복싱관련 내용 발표</a:t>
          </a:r>
        </a:p>
      </dsp:txBody>
      <dsp:txXfrm>
        <a:off x="7600113" y="835524"/>
        <a:ext cx="3452511" cy="1078909"/>
      </dsp:txXfrm>
    </dsp:sp>
    <dsp:sp modelId="{B8DF43A4-DF41-4B45-B514-33C2363992FE}">
      <dsp:nvSpPr>
        <dsp:cNvPr id="0" name=""/>
        <dsp:cNvSpPr/>
      </dsp:nvSpPr>
      <dsp:spPr>
        <a:xfrm>
          <a:off x="7456258" y="679682"/>
          <a:ext cx="755236" cy="1132855"/>
        </a:xfrm>
        <a:prstGeom prst="rect">
          <a:avLst/>
        </a:prstGeom>
        <a:solidFill>
          <a:schemeClr val="dk2">
            <a:tint val="40000"/>
            <a:hueOff val="0"/>
            <a:satOff val="0"/>
            <a:lumOff val="0"/>
            <a:alphaOff val="0"/>
          </a:schemeClr>
        </a:solidFill>
        <a:ln w="6350" cap="flat" cmpd="sng" algn="ctr">
          <a:solidFill>
            <a:schemeClr val="dk2">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F52F0AD7-F93C-4F8C-A547-BBC3E6C97EB5}">
      <dsp:nvSpPr>
        <dsp:cNvPr id="0" name=""/>
        <dsp:cNvSpPr/>
      </dsp:nvSpPr>
      <dsp:spPr>
        <a:xfrm>
          <a:off x="150324" y="2193752"/>
          <a:ext cx="3452511" cy="1078909"/>
        </a:xfrm>
        <a:prstGeom prst="rect">
          <a:avLst/>
        </a:prstGeom>
        <a:solidFill>
          <a:schemeClr val="dk2">
            <a:alpha val="4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30782" tIns="49530" rIns="49530" bIns="49530" numCol="1" spcCol="1270" anchor="ctr" anchorCtr="0">
          <a:noAutofit/>
        </a:bodyPr>
        <a:lstStyle/>
        <a:p>
          <a:pPr marL="0" lvl="0" indent="0" algn="ctr" defTabSz="577850" latinLnBrk="1">
            <a:lnSpc>
              <a:spcPct val="90000"/>
            </a:lnSpc>
            <a:spcBef>
              <a:spcPct val="0"/>
            </a:spcBef>
            <a:spcAft>
              <a:spcPct val="35000"/>
            </a:spcAft>
            <a:buNone/>
          </a:pPr>
          <a:r>
            <a:rPr lang="en-US" altLang="ko-KR" sz="1300" kern="1200" dirty="0">
              <a:latin typeface="+mj-ea"/>
              <a:ea typeface="+mj-ea"/>
            </a:rPr>
            <a:t>4) </a:t>
          </a:r>
          <a:r>
            <a:rPr lang="ko-KR" altLang="en-US" sz="1300" kern="1200" dirty="0">
              <a:latin typeface="+mj-ea"/>
              <a:ea typeface="+mj-ea"/>
            </a:rPr>
            <a:t>복싱관련 국가프로젝트 </a:t>
          </a:r>
          <a:endParaRPr lang="en-US" altLang="ko-KR" sz="1300" kern="1200" dirty="0">
            <a:latin typeface="+mj-ea"/>
            <a:ea typeface="+mj-ea"/>
          </a:endParaRPr>
        </a:p>
        <a:p>
          <a:pPr marL="0" lvl="0" indent="0" algn="ctr" defTabSz="577850" latinLnBrk="1">
            <a:lnSpc>
              <a:spcPct val="90000"/>
            </a:lnSpc>
            <a:spcBef>
              <a:spcPct val="0"/>
            </a:spcBef>
            <a:spcAft>
              <a:spcPct val="35000"/>
            </a:spcAft>
            <a:buNone/>
          </a:pPr>
          <a:r>
            <a:rPr lang="ko-KR" altLang="en-US" sz="1300" kern="1200" dirty="0" err="1">
              <a:latin typeface="+mj-ea"/>
              <a:ea typeface="+mj-ea"/>
            </a:rPr>
            <a:t>문체부</a:t>
          </a:r>
          <a:r>
            <a:rPr lang="en-US" altLang="ko-KR" sz="1300" kern="1200" dirty="0">
              <a:latin typeface="+mj-ea"/>
              <a:ea typeface="+mj-ea"/>
            </a:rPr>
            <a:t>, </a:t>
          </a:r>
          <a:r>
            <a:rPr lang="ko-KR" altLang="en-US" sz="1300" kern="1200" dirty="0">
              <a:latin typeface="+mj-ea"/>
              <a:ea typeface="+mj-ea"/>
            </a:rPr>
            <a:t>국민체육진흥공단</a:t>
          </a:r>
          <a:r>
            <a:rPr lang="en-US" altLang="ko-KR" sz="1300" kern="1200" dirty="0">
              <a:latin typeface="+mj-ea"/>
              <a:ea typeface="+mj-ea"/>
            </a:rPr>
            <a:t>, </a:t>
          </a:r>
        </a:p>
        <a:p>
          <a:pPr marL="0" lvl="0" indent="0" algn="ctr" defTabSz="577850" latinLnBrk="1">
            <a:lnSpc>
              <a:spcPct val="90000"/>
            </a:lnSpc>
            <a:spcBef>
              <a:spcPct val="0"/>
            </a:spcBef>
            <a:spcAft>
              <a:spcPct val="35000"/>
            </a:spcAft>
            <a:buNone/>
          </a:pPr>
          <a:r>
            <a:rPr lang="ko-KR" altLang="en-US" sz="1300" kern="1200" dirty="0">
              <a:latin typeface="+mj-ea"/>
              <a:ea typeface="+mj-ea"/>
            </a:rPr>
            <a:t>창업진흥원 </a:t>
          </a:r>
          <a:r>
            <a:rPr lang="en-US" altLang="ko-KR" sz="1300" kern="1200" dirty="0">
              <a:latin typeface="+mj-ea"/>
              <a:ea typeface="+mj-ea"/>
            </a:rPr>
            <a:t> </a:t>
          </a:r>
          <a:r>
            <a:rPr lang="ko-KR" altLang="en-US" sz="1300" kern="1200" dirty="0">
              <a:latin typeface="+mj-ea"/>
              <a:ea typeface="+mj-ea"/>
            </a:rPr>
            <a:t>등 수주</a:t>
          </a:r>
        </a:p>
      </dsp:txBody>
      <dsp:txXfrm>
        <a:off x="150324" y="2193752"/>
        <a:ext cx="3452511" cy="1078909"/>
      </dsp:txXfrm>
    </dsp:sp>
    <dsp:sp modelId="{EA14588E-18DA-436F-ABDE-F16A33A342CB}">
      <dsp:nvSpPr>
        <dsp:cNvPr id="0" name=""/>
        <dsp:cNvSpPr/>
      </dsp:nvSpPr>
      <dsp:spPr>
        <a:xfrm>
          <a:off x="6470" y="2037909"/>
          <a:ext cx="755236" cy="1132855"/>
        </a:xfrm>
        <a:prstGeom prst="rect">
          <a:avLst/>
        </a:prstGeom>
        <a:solidFill>
          <a:schemeClr val="dk2">
            <a:tint val="40000"/>
            <a:hueOff val="0"/>
            <a:satOff val="0"/>
            <a:lumOff val="0"/>
            <a:alphaOff val="0"/>
          </a:schemeClr>
        </a:solidFill>
        <a:ln w="6350" cap="flat" cmpd="sng" algn="ctr">
          <a:solidFill>
            <a:schemeClr val="dk2">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864E8FB0-31E6-47F6-8B5C-1252D08A4808}">
      <dsp:nvSpPr>
        <dsp:cNvPr id="0" name=""/>
        <dsp:cNvSpPr/>
      </dsp:nvSpPr>
      <dsp:spPr>
        <a:xfrm>
          <a:off x="3875219" y="2193752"/>
          <a:ext cx="3452511" cy="1078909"/>
        </a:xfrm>
        <a:prstGeom prst="rect">
          <a:avLst/>
        </a:prstGeom>
        <a:solidFill>
          <a:schemeClr val="dk2">
            <a:alpha val="4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30782" tIns="49530" rIns="49530" bIns="49530" numCol="1" spcCol="1270" anchor="ctr" anchorCtr="0">
          <a:noAutofit/>
        </a:bodyPr>
        <a:lstStyle/>
        <a:p>
          <a:pPr marL="0" lvl="0" indent="0" algn="ctr" defTabSz="577850" latinLnBrk="1">
            <a:lnSpc>
              <a:spcPct val="90000"/>
            </a:lnSpc>
            <a:spcBef>
              <a:spcPct val="0"/>
            </a:spcBef>
            <a:spcAft>
              <a:spcPct val="35000"/>
            </a:spcAft>
            <a:buNone/>
          </a:pPr>
          <a:r>
            <a:rPr lang="en-US" altLang="ko-KR" sz="1300" kern="1200" dirty="0">
              <a:latin typeface="+mj-ea"/>
              <a:ea typeface="+mj-ea"/>
            </a:rPr>
            <a:t>5) ICCE</a:t>
          </a:r>
          <a:r>
            <a:rPr lang="ko-KR" altLang="en-US" sz="1300" kern="1200" dirty="0">
              <a:latin typeface="+mj-ea"/>
              <a:ea typeface="+mj-ea"/>
            </a:rPr>
            <a:t>와 </a:t>
          </a:r>
          <a:r>
            <a:rPr lang="en-US" altLang="ko-KR" sz="1300" kern="1200" dirty="0">
              <a:latin typeface="+mj-ea"/>
              <a:ea typeface="+mj-ea"/>
            </a:rPr>
            <a:t>KCDC </a:t>
          </a:r>
          <a:r>
            <a:rPr lang="ko-KR" altLang="en-US" sz="1300" kern="1200" dirty="0">
              <a:latin typeface="+mj-ea"/>
              <a:ea typeface="+mj-ea"/>
            </a:rPr>
            <a:t>국제교류</a:t>
          </a:r>
          <a:endParaRPr lang="en-US" altLang="ko-KR" sz="1300" kern="1200" dirty="0">
            <a:latin typeface="+mj-ea"/>
            <a:ea typeface="+mj-ea"/>
          </a:endParaRPr>
        </a:p>
        <a:p>
          <a:pPr marL="0" lvl="0" indent="0" algn="ctr" defTabSz="577850" latinLnBrk="1">
            <a:lnSpc>
              <a:spcPct val="90000"/>
            </a:lnSpc>
            <a:spcBef>
              <a:spcPct val="0"/>
            </a:spcBef>
            <a:spcAft>
              <a:spcPct val="35000"/>
            </a:spcAft>
            <a:buNone/>
          </a:pPr>
          <a:r>
            <a:rPr lang="ko-KR" altLang="en-US" sz="1300" kern="1200" dirty="0">
              <a:latin typeface="+mj-ea"/>
              <a:ea typeface="+mj-ea"/>
            </a:rPr>
            <a:t>용인대 </a:t>
          </a:r>
          <a:r>
            <a:rPr lang="ko-KR" altLang="en-US" sz="1300" kern="1200" dirty="0" err="1">
              <a:latin typeface="+mj-ea"/>
              <a:ea typeface="+mj-ea"/>
            </a:rPr>
            <a:t>복싱장</a:t>
          </a:r>
          <a:r>
            <a:rPr lang="ko-KR" altLang="en-US" sz="1300" kern="1200" dirty="0">
              <a:latin typeface="+mj-ea"/>
              <a:ea typeface="+mj-ea"/>
            </a:rPr>
            <a:t> 등 무도 중심의 </a:t>
          </a:r>
          <a:endParaRPr lang="en-US" altLang="ko-KR" sz="1300" kern="1200" dirty="0">
            <a:latin typeface="+mj-ea"/>
            <a:ea typeface="+mj-ea"/>
          </a:endParaRPr>
        </a:p>
        <a:p>
          <a:pPr marL="0" lvl="0" indent="0" algn="ctr" defTabSz="577850" latinLnBrk="1">
            <a:lnSpc>
              <a:spcPct val="90000"/>
            </a:lnSpc>
            <a:spcBef>
              <a:spcPct val="0"/>
            </a:spcBef>
            <a:spcAft>
              <a:spcPct val="35000"/>
            </a:spcAft>
            <a:buNone/>
          </a:pPr>
          <a:r>
            <a:rPr lang="ko-KR" altLang="en-US" sz="1300" kern="1200" dirty="0">
              <a:latin typeface="+mj-ea"/>
              <a:ea typeface="+mj-ea"/>
            </a:rPr>
            <a:t>글로벌 코치 아카데미 설립</a:t>
          </a:r>
        </a:p>
      </dsp:txBody>
      <dsp:txXfrm>
        <a:off x="3875219" y="2193752"/>
        <a:ext cx="3452511" cy="1078909"/>
      </dsp:txXfrm>
    </dsp:sp>
    <dsp:sp modelId="{4D9015B7-59F6-4BDC-961B-77EAB6BC6596}">
      <dsp:nvSpPr>
        <dsp:cNvPr id="0" name=""/>
        <dsp:cNvSpPr/>
      </dsp:nvSpPr>
      <dsp:spPr>
        <a:xfrm>
          <a:off x="3731364" y="2037909"/>
          <a:ext cx="755236" cy="1132855"/>
        </a:xfrm>
        <a:prstGeom prst="rect">
          <a:avLst/>
        </a:prstGeom>
        <a:solidFill>
          <a:schemeClr val="dk2">
            <a:tint val="40000"/>
            <a:hueOff val="0"/>
            <a:satOff val="0"/>
            <a:lumOff val="0"/>
            <a:alphaOff val="0"/>
          </a:schemeClr>
        </a:solidFill>
        <a:ln w="6350" cap="flat" cmpd="sng" algn="ctr">
          <a:solidFill>
            <a:schemeClr val="dk2">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73875BAC-1527-4B82-9158-B1C0EAFB3208}">
      <dsp:nvSpPr>
        <dsp:cNvPr id="0" name=""/>
        <dsp:cNvSpPr/>
      </dsp:nvSpPr>
      <dsp:spPr>
        <a:xfrm>
          <a:off x="7600113" y="2193752"/>
          <a:ext cx="3452511" cy="1078909"/>
        </a:xfrm>
        <a:prstGeom prst="rect">
          <a:avLst/>
        </a:prstGeom>
        <a:solidFill>
          <a:schemeClr val="dk2">
            <a:alpha val="4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30782" tIns="45720" rIns="45720" bIns="45720" numCol="1" spcCol="1270" anchor="ctr" anchorCtr="0">
          <a:noAutofit/>
        </a:bodyPr>
        <a:lstStyle/>
        <a:p>
          <a:pPr marL="0" lvl="0" indent="0" algn="ctr" defTabSz="533400" latinLnBrk="1">
            <a:lnSpc>
              <a:spcPct val="90000"/>
            </a:lnSpc>
            <a:spcBef>
              <a:spcPct val="0"/>
            </a:spcBef>
            <a:spcAft>
              <a:spcPct val="35000"/>
            </a:spcAft>
            <a:buNone/>
          </a:pPr>
          <a:r>
            <a:rPr lang="en-US" altLang="ko-KR" sz="1200" kern="1200" dirty="0">
              <a:latin typeface="+mj-ea"/>
              <a:ea typeface="+mj-ea"/>
            </a:rPr>
            <a:t>6) </a:t>
          </a:r>
          <a:r>
            <a:rPr lang="ko-KR" altLang="en-US" sz="1200" kern="1200" dirty="0">
              <a:latin typeface="+mj-ea"/>
              <a:ea typeface="+mj-ea"/>
            </a:rPr>
            <a:t>복싱 아카데미 서포터즈</a:t>
          </a:r>
          <a:endParaRPr lang="en-US" altLang="ko-KR" sz="1200" kern="1200" dirty="0">
            <a:latin typeface="+mj-ea"/>
            <a:ea typeface="+mj-ea"/>
          </a:endParaRPr>
        </a:p>
        <a:p>
          <a:pPr marL="0" lvl="0" indent="0" algn="ctr" defTabSz="533400" latinLnBrk="1">
            <a:lnSpc>
              <a:spcPct val="90000"/>
            </a:lnSpc>
            <a:spcBef>
              <a:spcPct val="0"/>
            </a:spcBef>
            <a:spcAft>
              <a:spcPct val="35000"/>
            </a:spcAft>
            <a:buNone/>
          </a:pPr>
          <a:r>
            <a:rPr lang="ko-KR" altLang="en-US" sz="1200" kern="1200" dirty="0">
              <a:latin typeface="+mj-ea"/>
              <a:ea typeface="+mj-ea"/>
            </a:rPr>
            <a:t>용인대 무도스포츠학과 및 타 학과 학생들을 모집하여 복싱</a:t>
          </a:r>
          <a:r>
            <a:rPr lang="en-US" altLang="ko-KR" sz="1200" kern="1200" dirty="0">
              <a:latin typeface="+mj-ea"/>
              <a:ea typeface="+mj-ea"/>
            </a:rPr>
            <a:t>(</a:t>
          </a:r>
          <a:r>
            <a:rPr lang="ko-KR" altLang="en-US" sz="1200" kern="1200" dirty="0">
              <a:latin typeface="+mj-ea"/>
              <a:ea typeface="+mj-ea"/>
            </a:rPr>
            <a:t>타 종목</a:t>
          </a:r>
          <a:r>
            <a:rPr lang="en-US" altLang="ko-KR" sz="1200" kern="1200" dirty="0">
              <a:latin typeface="+mj-ea"/>
              <a:ea typeface="+mj-ea"/>
            </a:rPr>
            <a:t>)</a:t>
          </a:r>
          <a:r>
            <a:rPr lang="ko-KR" altLang="en-US" sz="1200" kern="1200" dirty="0">
              <a:latin typeface="+mj-ea"/>
              <a:ea typeface="+mj-ea"/>
            </a:rPr>
            <a:t>아카데미 홍보 및 운영에 참가</a:t>
          </a:r>
          <a:endParaRPr lang="en-US" altLang="ko-KR" sz="1200" kern="1200" dirty="0">
            <a:latin typeface="+mj-ea"/>
            <a:ea typeface="+mj-ea"/>
          </a:endParaRPr>
        </a:p>
      </dsp:txBody>
      <dsp:txXfrm>
        <a:off x="7600113" y="2193752"/>
        <a:ext cx="3452511" cy="1078909"/>
      </dsp:txXfrm>
    </dsp:sp>
    <dsp:sp modelId="{E4CCABF1-A286-49B3-883B-FDE7ABB20416}">
      <dsp:nvSpPr>
        <dsp:cNvPr id="0" name=""/>
        <dsp:cNvSpPr/>
      </dsp:nvSpPr>
      <dsp:spPr>
        <a:xfrm>
          <a:off x="7456258" y="2037909"/>
          <a:ext cx="755236" cy="1132855"/>
        </a:xfrm>
        <a:prstGeom prst="rect">
          <a:avLst/>
        </a:prstGeom>
        <a:solidFill>
          <a:schemeClr val="dk2">
            <a:tint val="40000"/>
            <a:hueOff val="0"/>
            <a:satOff val="0"/>
            <a:lumOff val="0"/>
            <a:alphaOff val="0"/>
          </a:schemeClr>
        </a:solidFill>
        <a:ln w="6350" cap="flat" cmpd="sng" algn="ctr">
          <a:solidFill>
            <a:schemeClr val="dk2">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DBA9D3-5878-4936-821F-4225D446DFAC}">
      <dsp:nvSpPr>
        <dsp:cNvPr id="0" name=""/>
        <dsp:cNvSpPr/>
      </dsp:nvSpPr>
      <dsp:spPr>
        <a:xfrm>
          <a:off x="164636" y="0"/>
          <a:ext cx="5105400" cy="5105400"/>
        </a:xfrm>
        <a:prstGeom prst="diamond">
          <a:avLst/>
        </a:prstGeom>
        <a:solidFill>
          <a:schemeClr val="dk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A0CCF38C-1D4F-410A-873B-37B4B2930569}">
      <dsp:nvSpPr>
        <dsp:cNvPr id="0" name=""/>
        <dsp:cNvSpPr/>
      </dsp:nvSpPr>
      <dsp:spPr>
        <a:xfrm>
          <a:off x="649649" y="485013"/>
          <a:ext cx="1991106" cy="1991106"/>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latinLnBrk="1">
            <a:lnSpc>
              <a:spcPct val="90000"/>
            </a:lnSpc>
            <a:spcBef>
              <a:spcPct val="0"/>
            </a:spcBef>
            <a:spcAft>
              <a:spcPct val="35000"/>
            </a:spcAft>
            <a:buNone/>
          </a:pPr>
          <a:r>
            <a:rPr lang="en-US" sz="1500" b="1" kern="1200" dirty="0">
              <a:latin typeface="나눔고딕 ExtraBold" panose="020D0904000000000000" pitchFamily="50" charset="-127"/>
              <a:ea typeface="나눔고딕 ExtraBold" panose="020D0904000000000000" pitchFamily="50" charset="-127"/>
            </a:rPr>
            <a:t>1.  </a:t>
          </a:r>
          <a:r>
            <a:rPr lang="ko-KR" sz="1500" b="1" u="none" kern="1200" dirty="0">
              <a:uFillTx/>
              <a:latin typeface="나눔고딕 ExtraBold" panose="020D0904000000000000" pitchFamily="50" charset="-127"/>
              <a:ea typeface="나눔고딕 ExtraBold" panose="020D0904000000000000" pitchFamily="50" charset="-127"/>
            </a:rPr>
            <a:t>최고의 코칭</a:t>
          </a:r>
          <a:r>
            <a:rPr lang="en-US" altLang="ko-KR" sz="1500" b="1" u="none" kern="1200" dirty="0">
              <a:uFillTx/>
              <a:latin typeface="나눔고딕 ExtraBold" panose="020D0904000000000000" pitchFamily="50" charset="-127"/>
              <a:ea typeface="나눔고딕 ExtraBold" panose="020D0904000000000000" pitchFamily="50" charset="-127"/>
            </a:rPr>
            <a:t> </a:t>
          </a:r>
          <a:r>
            <a:rPr lang="ko-KR" sz="1500" b="1" u="none" kern="1200" dirty="0">
              <a:uFillTx/>
              <a:latin typeface="나눔고딕 ExtraBold" panose="020D0904000000000000" pitchFamily="50" charset="-127"/>
              <a:ea typeface="나눔고딕 ExtraBold" panose="020D0904000000000000" pitchFamily="50" charset="-127"/>
            </a:rPr>
            <a:t>아카데미 플랫폼</a:t>
          </a:r>
          <a:r>
            <a:rPr lang="en-US" sz="1500" b="1" u="none" kern="1200" dirty="0">
              <a:uFillTx/>
              <a:latin typeface="나눔고딕 ExtraBold" panose="020D0904000000000000" pitchFamily="50" charset="-127"/>
              <a:ea typeface="나눔고딕 ExtraBold" panose="020D0904000000000000" pitchFamily="50" charset="-127"/>
            </a:rPr>
            <a:t>(</a:t>
          </a:r>
          <a:r>
            <a:rPr lang="ko-KR" sz="1500" b="1" u="none" kern="1200" dirty="0">
              <a:uFillTx/>
              <a:latin typeface="나눔고딕 ExtraBold" panose="020D0904000000000000" pitchFamily="50" charset="-127"/>
              <a:ea typeface="나눔고딕 ExtraBold" panose="020D0904000000000000" pitchFamily="50" charset="-127"/>
            </a:rPr>
            <a:t>스포츠</a:t>
          </a:r>
          <a:r>
            <a:rPr lang="en-US" sz="1500" b="1" u="none" kern="1200" dirty="0">
              <a:uFillTx/>
              <a:latin typeface="나눔고딕 ExtraBold" panose="020D0904000000000000" pitchFamily="50" charset="-127"/>
              <a:ea typeface="나눔고딕 ExtraBold" panose="020D0904000000000000" pitchFamily="50" charset="-127"/>
            </a:rPr>
            <a:t>+</a:t>
          </a:r>
          <a:r>
            <a:rPr lang="ko-KR" sz="1500" b="1" u="none" kern="1200" dirty="0">
              <a:uFillTx/>
              <a:latin typeface="나눔고딕 ExtraBold" panose="020D0904000000000000" pitchFamily="50" charset="-127"/>
              <a:ea typeface="나눔고딕 ExtraBold" panose="020D0904000000000000" pitchFamily="50" charset="-127"/>
            </a:rPr>
            <a:t>문화</a:t>
          </a:r>
          <a:r>
            <a:rPr lang="en-US" sz="1500" b="1" u="none" kern="1200" dirty="0">
              <a:uFillTx/>
              <a:latin typeface="나눔고딕 ExtraBold" panose="020D0904000000000000" pitchFamily="50" charset="-127"/>
              <a:ea typeface="나눔고딕 ExtraBold" panose="020D0904000000000000" pitchFamily="50" charset="-127"/>
            </a:rPr>
            <a:t>+</a:t>
          </a:r>
          <a:r>
            <a:rPr lang="ko-KR" sz="1500" b="1" u="none" kern="1200" dirty="0">
              <a:uFillTx/>
              <a:latin typeface="나눔고딕 ExtraBold" panose="020D0904000000000000" pitchFamily="50" charset="-127"/>
              <a:ea typeface="나눔고딕 ExtraBold" panose="020D0904000000000000" pitchFamily="50" charset="-127"/>
            </a:rPr>
            <a:t>일반인 대상</a:t>
          </a:r>
          <a:r>
            <a:rPr lang="en-US" sz="1500" b="1" u="none" kern="1200" dirty="0">
              <a:uFillTx/>
              <a:latin typeface="나눔고딕 ExtraBold" panose="020D0904000000000000" pitchFamily="50" charset="-127"/>
              <a:ea typeface="나눔고딕 ExtraBold" panose="020D0904000000000000" pitchFamily="50" charset="-127"/>
            </a:rPr>
            <a:t>)</a:t>
          </a:r>
          <a:r>
            <a:rPr lang="ko-KR" sz="1500" b="1" u="none" kern="1200" dirty="0">
              <a:uFillTx/>
              <a:latin typeface="나눔고딕 ExtraBold" panose="020D0904000000000000" pitchFamily="50" charset="-127"/>
              <a:ea typeface="나눔고딕 ExtraBold" panose="020D0904000000000000" pitchFamily="50" charset="-127"/>
            </a:rPr>
            <a:t> 구축</a:t>
          </a:r>
          <a:endParaRPr lang="ko-KR" sz="1500" b="1" u="none" kern="1200" dirty="0">
            <a:latin typeface="나눔고딕 ExtraBold" panose="020D0904000000000000" pitchFamily="50" charset="-127"/>
            <a:ea typeface="나눔고딕 ExtraBold" panose="020D0904000000000000" pitchFamily="50" charset="-127"/>
          </a:endParaRPr>
        </a:p>
      </dsp:txBody>
      <dsp:txXfrm>
        <a:off x="746847" y="582211"/>
        <a:ext cx="1796710" cy="1796710"/>
      </dsp:txXfrm>
    </dsp:sp>
    <dsp:sp modelId="{F52A2B60-3E3F-46EA-B4BE-CA3EAA5AEDA7}">
      <dsp:nvSpPr>
        <dsp:cNvPr id="0" name=""/>
        <dsp:cNvSpPr/>
      </dsp:nvSpPr>
      <dsp:spPr>
        <a:xfrm>
          <a:off x="2793917" y="485013"/>
          <a:ext cx="1991106" cy="1991106"/>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latinLnBrk="1">
            <a:lnSpc>
              <a:spcPct val="90000"/>
            </a:lnSpc>
            <a:spcBef>
              <a:spcPct val="0"/>
            </a:spcBef>
            <a:spcAft>
              <a:spcPct val="35000"/>
            </a:spcAft>
            <a:buNone/>
          </a:pPr>
          <a:r>
            <a:rPr lang="en-US" sz="1500" kern="1200" dirty="0">
              <a:latin typeface="나눔고딕 ExtraBold" panose="020D0904000000000000" pitchFamily="50" charset="-127"/>
              <a:ea typeface="나눔고딕 ExtraBold" panose="020D0904000000000000" pitchFamily="50" charset="-127"/>
            </a:rPr>
            <a:t>2. </a:t>
          </a:r>
          <a:r>
            <a:rPr lang="ko-KR" sz="1500" kern="1200" dirty="0">
              <a:latin typeface="나눔고딕 ExtraBold" panose="020D0904000000000000" pitchFamily="50" charset="-127"/>
              <a:ea typeface="나눔고딕 ExtraBold" panose="020D0904000000000000" pitchFamily="50" charset="-127"/>
            </a:rPr>
            <a:t>지도자 프로그램</a:t>
          </a:r>
          <a:r>
            <a:rPr lang="en-US" altLang="ko-KR" sz="1500" kern="1200" dirty="0">
              <a:latin typeface="나눔고딕 ExtraBold" panose="020D0904000000000000" pitchFamily="50" charset="-127"/>
              <a:ea typeface="나눔고딕 ExtraBold" panose="020D0904000000000000" pitchFamily="50" charset="-127"/>
            </a:rPr>
            <a:t>: </a:t>
          </a:r>
          <a:r>
            <a:rPr lang="ko-KR" sz="1500" kern="1200" dirty="0">
              <a:latin typeface="나눔고딕 ExtraBold" panose="020D0904000000000000" pitchFamily="50" charset="-127"/>
              <a:ea typeface="나눔고딕 ExtraBold" panose="020D0904000000000000" pitchFamily="50" charset="-127"/>
            </a:rPr>
            <a:t>주기적으로 온라인에서 세미나 개최로 리더십 함양</a:t>
          </a:r>
        </a:p>
      </dsp:txBody>
      <dsp:txXfrm>
        <a:off x="2891115" y="582211"/>
        <a:ext cx="1796710" cy="1796710"/>
      </dsp:txXfrm>
    </dsp:sp>
    <dsp:sp modelId="{A85413E1-3D97-4942-A28A-7E70E8A312AB}">
      <dsp:nvSpPr>
        <dsp:cNvPr id="0" name=""/>
        <dsp:cNvSpPr/>
      </dsp:nvSpPr>
      <dsp:spPr>
        <a:xfrm>
          <a:off x="649649" y="2629281"/>
          <a:ext cx="1991106" cy="1991106"/>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latinLnBrk="1">
            <a:lnSpc>
              <a:spcPct val="90000"/>
            </a:lnSpc>
            <a:spcBef>
              <a:spcPct val="0"/>
            </a:spcBef>
            <a:spcAft>
              <a:spcPct val="35000"/>
            </a:spcAft>
            <a:buNone/>
          </a:pPr>
          <a:r>
            <a:rPr lang="en-US" sz="1500" u="none" kern="1200" dirty="0">
              <a:latin typeface="나눔고딕 ExtraBold" panose="020D0904000000000000" pitchFamily="50" charset="-127"/>
              <a:ea typeface="나눔고딕 ExtraBold" panose="020D0904000000000000" pitchFamily="50" charset="-127"/>
            </a:rPr>
            <a:t>3. </a:t>
          </a:r>
          <a:r>
            <a:rPr lang="ko-KR" sz="1500" u="none" kern="1200" dirty="0">
              <a:latin typeface="나눔고딕 ExtraBold" panose="020D0904000000000000" pitchFamily="50" charset="-127"/>
              <a:ea typeface="나눔고딕 ExtraBold" panose="020D0904000000000000" pitchFamily="50" charset="-127"/>
            </a:rPr>
            <a:t>생활체육</a:t>
          </a:r>
          <a:r>
            <a:rPr lang="en-US" sz="1500" u="none" kern="1200" dirty="0">
              <a:latin typeface="나눔고딕 ExtraBold" panose="020D0904000000000000" pitchFamily="50" charset="-127"/>
              <a:ea typeface="나눔고딕 ExtraBold" panose="020D0904000000000000" pitchFamily="50" charset="-127"/>
            </a:rPr>
            <a:t>+</a:t>
          </a:r>
          <a:r>
            <a:rPr lang="ko-KR" sz="1500" u="none" kern="1200" dirty="0">
              <a:latin typeface="나눔고딕 ExtraBold" panose="020D0904000000000000" pitchFamily="50" charset="-127"/>
              <a:ea typeface="나눔고딕 ExtraBold" panose="020D0904000000000000" pitchFamily="50" charset="-127"/>
            </a:rPr>
            <a:t>엘리트 복싱 접목</a:t>
          </a:r>
          <a:r>
            <a:rPr lang="en-US" altLang="ko-KR" sz="1500" u="none" kern="1200" dirty="0">
              <a:latin typeface="나눔고딕 ExtraBold" panose="020D0904000000000000" pitchFamily="50" charset="-127"/>
              <a:ea typeface="나눔고딕 ExtraBold" panose="020D0904000000000000" pitchFamily="50" charset="-127"/>
            </a:rPr>
            <a:t>: </a:t>
          </a:r>
          <a:r>
            <a:rPr lang="ko-KR" sz="1500" u="none" kern="1200" dirty="0">
              <a:uFillTx/>
              <a:latin typeface="나눔고딕 ExtraBold" panose="020D0904000000000000" pitchFamily="50" charset="-127"/>
              <a:ea typeface="나눔고딕 ExtraBold" panose="020D0904000000000000" pitchFamily="50" charset="-127"/>
            </a:rPr>
            <a:t>전국 복싱 도장 복싱아카데미 </a:t>
          </a:r>
          <a:r>
            <a:rPr lang="ko-KR" sz="1500" u="none" kern="1200" dirty="0" err="1">
              <a:uFillTx/>
              <a:latin typeface="나눔고딕 ExtraBold" panose="020D0904000000000000" pitchFamily="50" charset="-127"/>
              <a:ea typeface="나눔고딕 ExtraBold" panose="020D0904000000000000" pitchFamily="50" charset="-127"/>
            </a:rPr>
            <a:t>지회로</a:t>
          </a:r>
          <a:r>
            <a:rPr lang="ko-KR" sz="1500" u="none" kern="1200" dirty="0">
              <a:uFillTx/>
              <a:latin typeface="나눔고딕 ExtraBold" panose="020D0904000000000000" pitchFamily="50" charset="-127"/>
              <a:ea typeface="나눔고딕 ExtraBold" panose="020D0904000000000000" pitchFamily="50" charset="-127"/>
            </a:rPr>
            <a:t> 가입</a:t>
          </a:r>
          <a:endParaRPr lang="ko-KR" sz="1500" u="none" kern="1200" dirty="0">
            <a:latin typeface="나눔고딕 ExtraBold" panose="020D0904000000000000" pitchFamily="50" charset="-127"/>
            <a:ea typeface="나눔고딕 ExtraBold" panose="020D0904000000000000" pitchFamily="50" charset="-127"/>
          </a:endParaRPr>
        </a:p>
      </dsp:txBody>
      <dsp:txXfrm>
        <a:off x="746847" y="2726479"/>
        <a:ext cx="1796710" cy="1796710"/>
      </dsp:txXfrm>
    </dsp:sp>
    <dsp:sp modelId="{2560812F-67FE-43F0-B53D-31C2F34B5BC6}">
      <dsp:nvSpPr>
        <dsp:cNvPr id="0" name=""/>
        <dsp:cNvSpPr/>
      </dsp:nvSpPr>
      <dsp:spPr>
        <a:xfrm>
          <a:off x="2793917" y="2629281"/>
          <a:ext cx="1991106" cy="1991106"/>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latinLnBrk="1">
            <a:lnSpc>
              <a:spcPct val="90000"/>
            </a:lnSpc>
            <a:spcBef>
              <a:spcPct val="0"/>
            </a:spcBef>
            <a:spcAft>
              <a:spcPct val="35000"/>
            </a:spcAft>
            <a:buNone/>
          </a:pPr>
          <a:r>
            <a:rPr lang="en-US" sz="1500" kern="1200" dirty="0">
              <a:latin typeface="나눔고딕 ExtraBold" panose="020D0904000000000000" pitchFamily="50" charset="-127"/>
              <a:ea typeface="나눔고딕 ExtraBold" panose="020D0904000000000000" pitchFamily="50" charset="-127"/>
            </a:rPr>
            <a:t>4. </a:t>
          </a:r>
          <a:r>
            <a:rPr lang="ko-KR" sz="1500" kern="1200" dirty="0">
              <a:latin typeface="나눔고딕 ExtraBold" panose="020D0904000000000000" pitchFamily="50" charset="-127"/>
              <a:ea typeface="나눔고딕 ExtraBold" panose="020D0904000000000000" pitchFamily="50" charset="-127"/>
            </a:rPr>
            <a:t>자격증 발급</a:t>
          </a:r>
          <a:r>
            <a:rPr lang="en-US" altLang="ko-KR" sz="1500" kern="1200" dirty="0">
              <a:latin typeface="나눔고딕 ExtraBold" panose="020D0904000000000000" pitchFamily="50" charset="-127"/>
              <a:ea typeface="나눔고딕 ExtraBold" panose="020D0904000000000000" pitchFamily="50" charset="-127"/>
            </a:rPr>
            <a:t>:</a:t>
          </a:r>
          <a:r>
            <a:rPr lang="en-US" sz="1500" kern="1200" dirty="0">
              <a:latin typeface="나눔고딕 ExtraBold" panose="020D0904000000000000" pitchFamily="50" charset="-127"/>
              <a:ea typeface="나눔고딕 ExtraBold" panose="020D0904000000000000" pitchFamily="50" charset="-127"/>
            </a:rPr>
            <a:t> </a:t>
          </a:r>
        </a:p>
        <a:p>
          <a:pPr marL="0" lvl="0" indent="0" algn="ctr" defTabSz="666750" latinLnBrk="1">
            <a:lnSpc>
              <a:spcPct val="90000"/>
            </a:lnSpc>
            <a:spcBef>
              <a:spcPct val="0"/>
            </a:spcBef>
            <a:spcAft>
              <a:spcPct val="35000"/>
            </a:spcAft>
            <a:buNone/>
          </a:pPr>
          <a:r>
            <a:rPr lang="en-US" sz="1500" u="none" kern="1200" dirty="0">
              <a:uFillTx/>
              <a:latin typeface="나눔고딕 ExtraBold" panose="020D0904000000000000" pitchFamily="50" charset="-127"/>
              <a:ea typeface="나눔고딕 ExtraBold" panose="020D0904000000000000" pitchFamily="50" charset="-127"/>
            </a:rPr>
            <a:t>KCDC </a:t>
          </a:r>
          <a:r>
            <a:rPr lang="ko-KR" sz="1500" u="none" kern="1200" dirty="0">
              <a:uFillTx/>
              <a:latin typeface="나눔고딕 ExtraBold" panose="020D0904000000000000" pitchFamily="50" charset="-127"/>
              <a:ea typeface="나눔고딕 ExtraBold" panose="020D0904000000000000" pitchFamily="50" charset="-127"/>
            </a:rPr>
            <a:t>유소년스포츠지도자</a:t>
          </a:r>
          <a:r>
            <a:rPr lang="en-US" sz="1500" u="none" kern="1200" dirty="0">
              <a:uFillTx/>
              <a:latin typeface="나눔고딕 ExtraBold" panose="020D0904000000000000" pitchFamily="50" charset="-127"/>
              <a:ea typeface="나눔고딕 ExtraBold" panose="020D0904000000000000" pitchFamily="50" charset="-127"/>
            </a:rPr>
            <a:t>(</a:t>
          </a:r>
          <a:r>
            <a:rPr lang="ko-KR" sz="1500" u="none" kern="1200" dirty="0">
              <a:uFillTx/>
              <a:latin typeface="나눔고딕 ExtraBold" panose="020D0904000000000000" pitchFamily="50" charset="-127"/>
              <a:ea typeface="나눔고딕 ExtraBold" panose="020D0904000000000000" pitchFamily="50" charset="-127"/>
            </a:rPr>
            <a:t>복싱</a:t>
          </a:r>
          <a:r>
            <a:rPr lang="en-US" sz="1500" u="none" kern="1200" dirty="0">
              <a:uFillTx/>
              <a:latin typeface="나눔고딕 ExtraBold" panose="020D0904000000000000" pitchFamily="50" charset="-127"/>
              <a:ea typeface="나눔고딕 ExtraBold" panose="020D0904000000000000" pitchFamily="50" charset="-127"/>
            </a:rPr>
            <a:t>), </a:t>
          </a:r>
          <a:r>
            <a:rPr lang="ko-KR" altLang="en-US" sz="1500" u="none" kern="1200" dirty="0" err="1">
              <a:uFillTx/>
              <a:latin typeface="나눔고딕 ExtraBold" panose="020D0904000000000000" pitchFamily="50" charset="-127"/>
              <a:ea typeface="나눔고딕 ExtraBold" panose="020D0904000000000000" pitchFamily="50" charset="-127"/>
            </a:rPr>
            <a:t>유소년인성코칭지도사</a:t>
          </a:r>
          <a:r>
            <a:rPr lang="ko-KR" altLang="en-US" sz="1500" u="none" kern="1200" dirty="0">
              <a:uFillTx/>
              <a:latin typeface="나눔고딕 ExtraBold" panose="020D0904000000000000" pitchFamily="50" charset="-127"/>
              <a:ea typeface="나눔고딕 ExtraBold" panose="020D0904000000000000" pitchFamily="50" charset="-127"/>
            </a:rPr>
            <a:t> 등</a:t>
          </a:r>
          <a:endParaRPr lang="ko-KR" sz="1500" u="none" kern="1200" dirty="0">
            <a:latin typeface="나눔고딕 ExtraBold" panose="020D0904000000000000" pitchFamily="50" charset="-127"/>
            <a:ea typeface="나눔고딕 ExtraBold" panose="020D0904000000000000" pitchFamily="50" charset="-127"/>
          </a:endParaRPr>
        </a:p>
      </dsp:txBody>
      <dsp:txXfrm>
        <a:off x="2891115" y="2726479"/>
        <a:ext cx="1796710" cy="17967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15416D-A360-465E-A2F9-59EAE84C6813}">
      <dsp:nvSpPr>
        <dsp:cNvPr id="0" name=""/>
        <dsp:cNvSpPr/>
      </dsp:nvSpPr>
      <dsp:spPr>
        <a:xfrm>
          <a:off x="0" y="1618"/>
          <a:ext cx="5722140" cy="0"/>
        </a:xfrm>
        <a:prstGeom prst="line">
          <a:avLst/>
        </a:prstGeom>
        <a:gradFill rotWithShape="0">
          <a:gsLst>
            <a:gs pos="0">
              <a:schemeClr val="accent5">
                <a:shade val="50000"/>
                <a:hueOff val="0"/>
                <a:satOff val="0"/>
                <a:lumOff val="0"/>
                <a:alphaOff val="0"/>
                <a:satMod val="103000"/>
                <a:lumMod val="102000"/>
                <a:tint val="94000"/>
              </a:schemeClr>
            </a:gs>
            <a:gs pos="50000">
              <a:schemeClr val="accent5">
                <a:shade val="50000"/>
                <a:hueOff val="0"/>
                <a:satOff val="0"/>
                <a:lumOff val="0"/>
                <a:alphaOff val="0"/>
                <a:satMod val="110000"/>
                <a:lumMod val="100000"/>
                <a:shade val="100000"/>
              </a:schemeClr>
            </a:gs>
            <a:gs pos="100000">
              <a:schemeClr val="accent5">
                <a:shade val="50000"/>
                <a:hueOff val="0"/>
                <a:satOff val="0"/>
                <a:lumOff val="0"/>
                <a:alphaOff val="0"/>
                <a:lumMod val="99000"/>
                <a:satMod val="120000"/>
                <a:shade val="78000"/>
              </a:schemeClr>
            </a:gs>
          </a:gsLst>
          <a:lin ang="5400000" scaled="0"/>
        </a:gradFill>
        <a:ln w="6350" cap="flat" cmpd="sng" algn="ctr">
          <a:solidFill>
            <a:schemeClr val="accent5">
              <a:shade val="5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C2CD8828-C989-48D8-BDCA-ED0CE097E3C5}">
      <dsp:nvSpPr>
        <dsp:cNvPr id="0" name=""/>
        <dsp:cNvSpPr/>
      </dsp:nvSpPr>
      <dsp:spPr>
        <a:xfrm>
          <a:off x="0" y="1618"/>
          <a:ext cx="5722140" cy="1103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latinLnBrk="1">
            <a:lnSpc>
              <a:spcPct val="90000"/>
            </a:lnSpc>
            <a:spcBef>
              <a:spcPct val="0"/>
            </a:spcBef>
            <a:spcAft>
              <a:spcPct val="35000"/>
            </a:spcAft>
            <a:buNone/>
          </a:pPr>
          <a:r>
            <a:rPr lang="en-US" sz="2200" kern="1200" dirty="0">
              <a:latin typeface="나눔고딕 ExtraBold" panose="020D0904000000000000" pitchFamily="50" charset="-127"/>
              <a:ea typeface="나눔고딕 ExtraBold" panose="020D0904000000000000" pitchFamily="50" charset="-127"/>
            </a:rPr>
            <a:t>5) </a:t>
          </a:r>
          <a:r>
            <a:rPr lang="ko-KR" sz="2200" kern="1200" dirty="0">
              <a:latin typeface="나눔고딕 ExtraBold" panose="020D0904000000000000" pitchFamily="50" charset="-127"/>
              <a:ea typeface="나눔고딕 ExtraBold" panose="020D0904000000000000" pitchFamily="50" charset="-127"/>
            </a:rPr>
            <a:t>문화체육관광부 및 지자체 위탁사업</a:t>
          </a:r>
          <a:endParaRPr lang="en-US" altLang="ko-KR" sz="2200" kern="1200" dirty="0">
            <a:latin typeface="나눔고딕 ExtraBold" panose="020D0904000000000000" pitchFamily="50" charset="-127"/>
            <a:ea typeface="나눔고딕 ExtraBold" panose="020D0904000000000000" pitchFamily="50" charset="-127"/>
          </a:endParaRPr>
        </a:p>
      </dsp:txBody>
      <dsp:txXfrm>
        <a:off x="0" y="1618"/>
        <a:ext cx="5722140" cy="1103764"/>
      </dsp:txXfrm>
    </dsp:sp>
    <dsp:sp modelId="{AFA5E46D-7A31-4AC4-8F3A-6BA4A116CFD9}">
      <dsp:nvSpPr>
        <dsp:cNvPr id="0" name=""/>
        <dsp:cNvSpPr/>
      </dsp:nvSpPr>
      <dsp:spPr>
        <a:xfrm>
          <a:off x="0" y="1105383"/>
          <a:ext cx="5722140" cy="0"/>
        </a:xfrm>
        <a:prstGeom prst="line">
          <a:avLst/>
        </a:prstGeom>
        <a:gradFill rotWithShape="0">
          <a:gsLst>
            <a:gs pos="0">
              <a:schemeClr val="accent5">
                <a:shade val="50000"/>
                <a:hueOff val="61444"/>
                <a:satOff val="-5311"/>
                <a:lumOff val="29897"/>
                <a:alphaOff val="0"/>
                <a:satMod val="103000"/>
                <a:lumMod val="102000"/>
                <a:tint val="94000"/>
              </a:schemeClr>
            </a:gs>
            <a:gs pos="50000">
              <a:schemeClr val="accent5">
                <a:shade val="50000"/>
                <a:hueOff val="61444"/>
                <a:satOff val="-5311"/>
                <a:lumOff val="29897"/>
                <a:alphaOff val="0"/>
                <a:satMod val="110000"/>
                <a:lumMod val="100000"/>
                <a:shade val="100000"/>
              </a:schemeClr>
            </a:gs>
            <a:gs pos="100000">
              <a:schemeClr val="accent5">
                <a:shade val="50000"/>
                <a:hueOff val="61444"/>
                <a:satOff val="-5311"/>
                <a:lumOff val="29897"/>
                <a:alphaOff val="0"/>
                <a:lumMod val="99000"/>
                <a:satMod val="120000"/>
                <a:shade val="78000"/>
              </a:schemeClr>
            </a:gs>
          </a:gsLst>
          <a:lin ang="5400000" scaled="0"/>
        </a:gradFill>
        <a:ln w="6350" cap="flat" cmpd="sng" algn="ctr">
          <a:solidFill>
            <a:schemeClr val="accent5">
              <a:shade val="50000"/>
              <a:hueOff val="61444"/>
              <a:satOff val="-5311"/>
              <a:lumOff val="29897"/>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CEA1FA8-392B-4C1F-A89F-C5C582CFEBB1}">
      <dsp:nvSpPr>
        <dsp:cNvPr id="0" name=""/>
        <dsp:cNvSpPr/>
      </dsp:nvSpPr>
      <dsp:spPr>
        <a:xfrm>
          <a:off x="0" y="1105383"/>
          <a:ext cx="5722140" cy="1103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latinLnBrk="1">
            <a:lnSpc>
              <a:spcPct val="90000"/>
            </a:lnSpc>
            <a:spcBef>
              <a:spcPct val="0"/>
            </a:spcBef>
            <a:spcAft>
              <a:spcPct val="35000"/>
            </a:spcAft>
            <a:buNone/>
          </a:pPr>
          <a:r>
            <a:rPr lang="en-US" sz="2200" kern="1200" dirty="0">
              <a:latin typeface="나눔고딕 ExtraBold" panose="020D0904000000000000" pitchFamily="50" charset="-127"/>
              <a:ea typeface="나눔고딕 ExtraBold" panose="020D0904000000000000" pitchFamily="50" charset="-127"/>
            </a:rPr>
            <a:t>6) </a:t>
          </a:r>
          <a:r>
            <a:rPr lang="ko-KR" sz="2200" kern="1200" dirty="0">
              <a:latin typeface="나눔고딕 ExtraBold" panose="020D0904000000000000" pitchFamily="50" charset="-127"/>
              <a:ea typeface="나눔고딕 ExtraBold" panose="020D0904000000000000" pitchFamily="50" charset="-127"/>
            </a:rPr>
            <a:t>동호인팀 대회 개최 </a:t>
          </a:r>
          <a:endParaRPr lang="en-US" altLang="ko-KR" sz="2200" kern="1200" dirty="0">
            <a:latin typeface="나눔고딕 ExtraBold" panose="020D0904000000000000" pitchFamily="50" charset="-127"/>
            <a:ea typeface="나눔고딕 ExtraBold" panose="020D0904000000000000" pitchFamily="50" charset="-127"/>
          </a:endParaRPr>
        </a:p>
        <a:p>
          <a:pPr marL="0" lvl="0" indent="0" algn="l" defTabSz="977900" latinLnBrk="1">
            <a:lnSpc>
              <a:spcPct val="90000"/>
            </a:lnSpc>
            <a:spcBef>
              <a:spcPct val="0"/>
            </a:spcBef>
            <a:spcAft>
              <a:spcPct val="35000"/>
            </a:spcAft>
            <a:buNone/>
          </a:pPr>
          <a:r>
            <a:rPr lang="en-US" sz="1500" kern="1200" dirty="0">
              <a:latin typeface="나눔고딕 ExtraBold" panose="020D0904000000000000" pitchFamily="50" charset="-127"/>
              <a:ea typeface="나눔고딕 ExtraBold" panose="020D0904000000000000" pitchFamily="50" charset="-127"/>
            </a:rPr>
            <a:t>-</a:t>
          </a:r>
          <a:r>
            <a:rPr lang="ko-KR" sz="1500" kern="1200" dirty="0">
              <a:latin typeface="나눔고딕 ExtraBold" panose="020D0904000000000000" pitchFamily="50" charset="-127"/>
              <a:ea typeface="나눔고딕 ExtraBold" panose="020D0904000000000000" pitchFamily="50" charset="-127"/>
            </a:rPr>
            <a:t>복싱 </a:t>
          </a:r>
          <a:r>
            <a:rPr lang="en-US" sz="1500" kern="1200" dirty="0">
              <a:latin typeface="나눔고딕 ExtraBold" panose="020D0904000000000000" pitchFamily="50" charset="-127"/>
              <a:ea typeface="나눔고딕 ExtraBold" panose="020D0904000000000000" pitchFamily="50" charset="-127"/>
            </a:rPr>
            <a:t>64</a:t>
          </a:r>
          <a:r>
            <a:rPr lang="ko-KR" sz="1500" kern="1200" dirty="0">
              <a:latin typeface="나눔고딕 ExtraBold" panose="020D0904000000000000" pitchFamily="50" charset="-127"/>
              <a:ea typeface="나눔고딕 ExtraBold" panose="020D0904000000000000" pitchFamily="50" charset="-127"/>
            </a:rPr>
            <a:t>강</a:t>
          </a:r>
          <a:r>
            <a:rPr lang="en-US" sz="1500" kern="1200" dirty="0">
              <a:latin typeface="나눔고딕 ExtraBold" panose="020D0904000000000000" pitchFamily="50" charset="-127"/>
              <a:ea typeface="나눔고딕 ExtraBold" panose="020D0904000000000000" pitchFamily="50" charset="-127"/>
            </a:rPr>
            <a:t>(</a:t>
          </a:r>
          <a:r>
            <a:rPr lang="ko-KR" sz="1500" kern="1200" dirty="0">
              <a:latin typeface="나눔고딕 ExtraBold" panose="020D0904000000000000" pitchFamily="50" charset="-127"/>
              <a:ea typeface="나눔고딕 ExtraBold" panose="020D0904000000000000" pitchFamily="50" charset="-127"/>
            </a:rPr>
            <a:t>농구 </a:t>
          </a:r>
          <a:r>
            <a:rPr lang="en-US" sz="1500" kern="1200" dirty="0">
              <a:latin typeface="나눔고딕 ExtraBold" panose="020D0904000000000000" pitchFamily="50" charset="-127"/>
              <a:ea typeface="나눔고딕 ExtraBold" panose="020D0904000000000000" pitchFamily="50" charset="-127"/>
            </a:rPr>
            <a:t>NCAA 64</a:t>
          </a:r>
          <a:r>
            <a:rPr lang="ko-KR" sz="1500" kern="1200" dirty="0">
              <a:latin typeface="나눔고딕 ExtraBold" panose="020D0904000000000000" pitchFamily="50" charset="-127"/>
              <a:ea typeface="나눔고딕 ExtraBold" panose="020D0904000000000000" pitchFamily="50" charset="-127"/>
            </a:rPr>
            <a:t>강 처럼</a:t>
          </a:r>
          <a:r>
            <a:rPr lang="en-US" sz="1500" kern="1200" dirty="0">
              <a:latin typeface="나눔고딕 ExtraBold" panose="020D0904000000000000" pitchFamily="50" charset="-127"/>
              <a:ea typeface="나눔고딕 ExtraBold" panose="020D0904000000000000" pitchFamily="50" charset="-127"/>
            </a:rPr>
            <a:t>), </a:t>
          </a:r>
          <a:r>
            <a:rPr lang="ko-KR" sz="1500" kern="1200" dirty="0">
              <a:latin typeface="나눔고딕 ExtraBold" panose="020D0904000000000000" pitchFamily="50" charset="-127"/>
              <a:ea typeface="나눔고딕 ExtraBold" panose="020D0904000000000000" pitchFamily="50" charset="-127"/>
            </a:rPr>
            <a:t>전 연령별 생활 체육</a:t>
          </a:r>
        </a:p>
      </dsp:txBody>
      <dsp:txXfrm>
        <a:off x="0" y="1105383"/>
        <a:ext cx="5722140" cy="1103764"/>
      </dsp:txXfrm>
    </dsp:sp>
    <dsp:sp modelId="{38E1DD56-1815-4F31-9500-55E804A87CAF}">
      <dsp:nvSpPr>
        <dsp:cNvPr id="0" name=""/>
        <dsp:cNvSpPr/>
      </dsp:nvSpPr>
      <dsp:spPr>
        <a:xfrm>
          <a:off x="0" y="2209147"/>
          <a:ext cx="5722140" cy="0"/>
        </a:xfrm>
        <a:prstGeom prst="line">
          <a:avLst/>
        </a:prstGeom>
        <a:gradFill rotWithShape="0">
          <a:gsLst>
            <a:gs pos="0">
              <a:schemeClr val="accent5">
                <a:shade val="50000"/>
                <a:hueOff val="61444"/>
                <a:satOff val="-5311"/>
                <a:lumOff val="29897"/>
                <a:alphaOff val="0"/>
                <a:satMod val="103000"/>
                <a:lumMod val="102000"/>
                <a:tint val="94000"/>
              </a:schemeClr>
            </a:gs>
            <a:gs pos="50000">
              <a:schemeClr val="accent5">
                <a:shade val="50000"/>
                <a:hueOff val="61444"/>
                <a:satOff val="-5311"/>
                <a:lumOff val="29897"/>
                <a:alphaOff val="0"/>
                <a:satMod val="110000"/>
                <a:lumMod val="100000"/>
                <a:shade val="100000"/>
              </a:schemeClr>
            </a:gs>
            <a:gs pos="100000">
              <a:schemeClr val="accent5">
                <a:shade val="50000"/>
                <a:hueOff val="61444"/>
                <a:satOff val="-5311"/>
                <a:lumOff val="29897"/>
                <a:alphaOff val="0"/>
                <a:lumMod val="99000"/>
                <a:satMod val="120000"/>
                <a:shade val="78000"/>
              </a:schemeClr>
            </a:gs>
          </a:gsLst>
          <a:lin ang="5400000" scaled="0"/>
        </a:gradFill>
        <a:ln w="6350" cap="flat" cmpd="sng" algn="ctr">
          <a:solidFill>
            <a:schemeClr val="accent5">
              <a:shade val="50000"/>
              <a:hueOff val="61444"/>
              <a:satOff val="-5311"/>
              <a:lumOff val="29897"/>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82F9B44-A5FA-4F20-ABFF-FB7A5B5EDDCF}">
      <dsp:nvSpPr>
        <dsp:cNvPr id="0" name=""/>
        <dsp:cNvSpPr/>
      </dsp:nvSpPr>
      <dsp:spPr>
        <a:xfrm>
          <a:off x="0" y="2209147"/>
          <a:ext cx="5722140" cy="1103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latinLnBrk="1">
            <a:lnSpc>
              <a:spcPct val="90000"/>
            </a:lnSpc>
            <a:spcBef>
              <a:spcPct val="0"/>
            </a:spcBef>
            <a:spcAft>
              <a:spcPct val="35000"/>
            </a:spcAft>
            <a:buNone/>
          </a:pPr>
          <a:r>
            <a:rPr lang="en-US" sz="2200" kern="1200" dirty="0">
              <a:latin typeface="나눔고딕 ExtraBold" panose="020D0904000000000000" pitchFamily="50" charset="-127"/>
              <a:ea typeface="나눔고딕 ExtraBold" panose="020D0904000000000000" pitchFamily="50" charset="-127"/>
            </a:rPr>
            <a:t>7) </a:t>
          </a:r>
          <a:r>
            <a:rPr lang="ko-KR" sz="2200" kern="1200" dirty="0">
              <a:latin typeface="나눔고딕 ExtraBold" panose="020D0904000000000000" pitchFamily="50" charset="-127"/>
              <a:ea typeface="나눔고딕 ExtraBold" panose="020D0904000000000000" pitchFamily="50" charset="-127"/>
            </a:rPr>
            <a:t>유명 탤런트</a:t>
          </a:r>
          <a:r>
            <a:rPr lang="en-US" sz="2200" kern="1200" dirty="0">
              <a:latin typeface="나눔고딕 ExtraBold" panose="020D0904000000000000" pitchFamily="50" charset="-127"/>
              <a:ea typeface="나눔고딕 ExtraBold" panose="020D0904000000000000" pitchFamily="50" charset="-127"/>
            </a:rPr>
            <a:t>, </a:t>
          </a:r>
          <a:r>
            <a:rPr lang="ko-KR" sz="2200" kern="1200" dirty="0">
              <a:latin typeface="나눔고딕 ExtraBold" panose="020D0904000000000000" pitchFamily="50" charset="-127"/>
              <a:ea typeface="나눔고딕 ExtraBold" panose="020D0904000000000000" pitchFamily="50" charset="-127"/>
            </a:rPr>
            <a:t>복싱인들과 함께하는 컨텐츠 개발</a:t>
          </a:r>
        </a:p>
      </dsp:txBody>
      <dsp:txXfrm>
        <a:off x="0" y="2209147"/>
        <a:ext cx="5722140" cy="11037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9A4A92-F7E6-4B93-8627-C5A5D01A668C}">
      <dsp:nvSpPr>
        <dsp:cNvPr id="0" name=""/>
        <dsp:cNvSpPr/>
      </dsp:nvSpPr>
      <dsp:spPr>
        <a:xfrm>
          <a:off x="4817005" y="1087138"/>
          <a:ext cx="1954786" cy="165744"/>
        </a:xfrm>
        <a:custGeom>
          <a:avLst/>
          <a:gdLst/>
          <a:ahLst/>
          <a:cxnLst/>
          <a:rect l="0" t="0" r="0" b="0"/>
          <a:pathLst>
            <a:path>
              <a:moveTo>
                <a:pt x="0" y="0"/>
              </a:moveTo>
              <a:lnTo>
                <a:pt x="0" y="165744"/>
              </a:lnTo>
              <a:lnTo>
                <a:pt x="1954786" y="16574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A515562-9C6F-4304-874B-77049D68F290}">
      <dsp:nvSpPr>
        <dsp:cNvPr id="0" name=""/>
        <dsp:cNvSpPr/>
      </dsp:nvSpPr>
      <dsp:spPr>
        <a:xfrm>
          <a:off x="4404190" y="1087138"/>
          <a:ext cx="412814" cy="598812"/>
        </a:xfrm>
        <a:custGeom>
          <a:avLst/>
          <a:gdLst/>
          <a:ahLst/>
          <a:cxnLst/>
          <a:rect l="0" t="0" r="0" b="0"/>
          <a:pathLst>
            <a:path>
              <a:moveTo>
                <a:pt x="412814" y="0"/>
              </a:moveTo>
              <a:lnTo>
                <a:pt x="0" y="598812"/>
              </a:lnTo>
            </a:path>
          </a:pathLst>
        </a:custGeom>
        <a:noFill/>
        <a:ln w="127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D5EC5900-7D5F-4EF2-B02E-3DB361A5F955}">
      <dsp:nvSpPr>
        <dsp:cNvPr id="0" name=""/>
        <dsp:cNvSpPr/>
      </dsp:nvSpPr>
      <dsp:spPr>
        <a:xfrm>
          <a:off x="4817005" y="1087138"/>
          <a:ext cx="2628978" cy="1998892"/>
        </a:xfrm>
        <a:custGeom>
          <a:avLst/>
          <a:gdLst/>
          <a:ahLst/>
          <a:cxnLst/>
          <a:rect l="0" t="0" r="0" b="0"/>
          <a:pathLst>
            <a:path>
              <a:moveTo>
                <a:pt x="0" y="0"/>
              </a:moveTo>
              <a:lnTo>
                <a:pt x="0" y="1770758"/>
              </a:lnTo>
              <a:lnTo>
                <a:pt x="2628978" y="1770758"/>
              </a:lnTo>
              <a:lnTo>
                <a:pt x="2628978" y="19988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856F484-2C37-432C-A0E6-B99A4D0AC4FF}">
      <dsp:nvSpPr>
        <dsp:cNvPr id="0" name=""/>
        <dsp:cNvSpPr/>
      </dsp:nvSpPr>
      <dsp:spPr>
        <a:xfrm>
          <a:off x="4771285" y="1087138"/>
          <a:ext cx="91440" cy="1998892"/>
        </a:xfrm>
        <a:custGeom>
          <a:avLst/>
          <a:gdLst/>
          <a:ahLst/>
          <a:cxnLst/>
          <a:rect l="0" t="0" r="0" b="0"/>
          <a:pathLst>
            <a:path>
              <a:moveTo>
                <a:pt x="45720" y="0"/>
              </a:moveTo>
              <a:lnTo>
                <a:pt x="45720" y="19988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A61026-95AA-46AD-9888-8042D440579A}">
      <dsp:nvSpPr>
        <dsp:cNvPr id="0" name=""/>
        <dsp:cNvSpPr/>
      </dsp:nvSpPr>
      <dsp:spPr>
        <a:xfrm>
          <a:off x="1726043" y="347548"/>
          <a:ext cx="461983" cy="3824837"/>
        </a:xfrm>
        <a:custGeom>
          <a:avLst/>
          <a:gdLst/>
          <a:ahLst/>
          <a:cxnLst/>
          <a:rect l="0" t="0" r="0" b="0"/>
          <a:pathLst>
            <a:path>
              <a:moveTo>
                <a:pt x="461983" y="3824837"/>
              </a:moveTo>
              <a:lnTo>
                <a:pt x="0" y="0"/>
              </a:lnTo>
            </a:path>
          </a:pathLst>
        </a:custGeom>
        <a:noFill/>
        <a:ln w="127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C7E9867C-4A1D-4B05-97D5-D5F7440D1612}">
      <dsp:nvSpPr>
        <dsp:cNvPr id="0" name=""/>
        <dsp:cNvSpPr/>
      </dsp:nvSpPr>
      <dsp:spPr>
        <a:xfrm>
          <a:off x="2188027" y="1087138"/>
          <a:ext cx="2628978" cy="1998892"/>
        </a:xfrm>
        <a:custGeom>
          <a:avLst/>
          <a:gdLst/>
          <a:ahLst/>
          <a:cxnLst/>
          <a:rect l="0" t="0" r="0" b="0"/>
          <a:pathLst>
            <a:path>
              <a:moveTo>
                <a:pt x="2628978" y="0"/>
              </a:moveTo>
              <a:lnTo>
                <a:pt x="2628978" y="1770758"/>
              </a:lnTo>
              <a:lnTo>
                <a:pt x="0" y="1770758"/>
              </a:lnTo>
              <a:lnTo>
                <a:pt x="0" y="19988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0947510-2789-4FAE-8FB4-F874DE7988B5}">
      <dsp:nvSpPr>
        <dsp:cNvPr id="0" name=""/>
        <dsp:cNvSpPr/>
      </dsp:nvSpPr>
      <dsp:spPr>
        <a:xfrm>
          <a:off x="4273828" y="783"/>
          <a:ext cx="1086354" cy="1086354"/>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FF0CEAB-8A8B-4410-A5DE-D473DC27CC0F}">
      <dsp:nvSpPr>
        <dsp:cNvPr id="0" name=""/>
        <dsp:cNvSpPr/>
      </dsp:nvSpPr>
      <dsp:spPr>
        <a:xfrm>
          <a:off x="4273828" y="783"/>
          <a:ext cx="1086354" cy="1086354"/>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8C5908-93DC-4139-ABCD-594C4E5241AF}">
      <dsp:nvSpPr>
        <dsp:cNvPr id="0" name=""/>
        <dsp:cNvSpPr/>
      </dsp:nvSpPr>
      <dsp:spPr>
        <a:xfrm>
          <a:off x="3730650" y="196327"/>
          <a:ext cx="2172709" cy="69526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latinLnBrk="1">
            <a:lnSpc>
              <a:spcPct val="90000"/>
            </a:lnSpc>
            <a:spcBef>
              <a:spcPct val="0"/>
            </a:spcBef>
            <a:spcAft>
              <a:spcPct val="35000"/>
            </a:spcAft>
            <a:buNone/>
          </a:pPr>
          <a:r>
            <a:rPr lang="ko-KR" altLang="en-US" sz="2000" kern="1200" dirty="0">
              <a:latin typeface="나눔스퀘어_ac Bold" panose="020B0600000101010101" pitchFamily="50" charset="-127"/>
              <a:ea typeface="나눔스퀘어_ac Bold" panose="020B0600000101010101" pitchFamily="50" charset="-127"/>
            </a:rPr>
            <a:t>회장</a:t>
          </a:r>
          <a:r>
            <a:rPr lang="en-US" altLang="ko-KR" sz="2000" kern="1200" dirty="0">
              <a:latin typeface="나눔스퀘어_ac Bold" panose="020B0600000101010101" pitchFamily="50" charset="-127"/>
              <a:ea typeface="나눔스퀘어_ac Bold" panose="020B0600000101010101" pitchFamily="50" charset="-127"/>
            </a:rPr>
            <a:t>: </a:t>
          </a:r>
          <a:r>
            <a:rPr lang="ko-KR" altLang="en-US" sz="2000" kern="1200" dirty="0">
              <a:latin typeface="나눔스퀘어_ac Bold" panose="020B0600000101010101" pitchFamily="50" charset="-127"/>
              <a:ea typeface="나눔스퀘어_ac Bold" panose="020B0600000101010101" pitchFamily="50" charset="-127"/>
            </a:rPr>
            <a:t>김주영</a:t>
          </a:r>
        </a:p>
      </dsp:txBody>
      <dsp:txXfrm>
        <a:off x="3730650" y="196327"/>
        <a:ext cx="2172709" cy="695267"/>
      </dsp:txXfrm>
    </dsp:sp>
    <dsp:sp modelId="{C2C54214-2D98-46BA-AE8F-1E85C9098FD6}">
      <dsp:nvSpPr>
        <dsp:cNvPr id="0" name=""/>
        <dsp:cNvSpPr/>
      </dsp:nvSpPr>
      <dsp:spPr>
        <a:xfrm>
          <a:off x="1644849" y="3086030"/>
          <a:ext cx="1086354" cy="1086354"/>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AA7DB34-A566-4511-98C2-2AB0DFCCF11D}">
      <dsp:nvSpPr>
        <dsp:cNvPr id="0" name=""/>
        <dsp:cNvSpPr/>
      </dsp:nvSpPr>
      <dsp:spPr>
        <a:xfrm>
          <a:off x="1644849" y="3086030"/>
          <a:ext cx="1086354" cy="1086354"/>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220D81A-C277-4603-B266-52275A0B335B}">
      <dsp:nvSpPr>
        <dsp:cNvPr id="0" name=""/>
        <dsp:cNvSpPr/>
      </dsp:nvSpPr>
      <dsp:spPr>
        <a:xfrm>
          <a:off x="1101672" y="3281574"/>
          <a:ext cx="2172709" cy="69526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latinLnBrk="1">
            <a:lnSpc>
              <a:spcPct val="90000"/>
            </a:lnSpc>
            <a:spcBef>
              <a:spcPct val="0"/>
            </a:spcBef>
            <a:spcAft>
              <a:spcPct val="35000"/>
            </a:spcAft>
            <a:buNone/>
          </a:pPr>
          <a:r>
            <a:rPr lang="ko-KR" altLang="en-US" sz="2000" kern="1200" dirty="0">
              <a:latin typeface="나눔스퀘어_ac Bold" panose="020B0600000101010101" pitchFamily="50" charset="-127"/>
              <a:ea typeface="나눔스퀘어_ac Bold" panose="020B0600000101010101" pitchFamily="50" charset="-127"/>
            </a:rPr>
            <a:t>이사</a:t>
          </a:r>
          <a:r>
            <a:rPr lang="en-US" altLang="ko-KR" sz="2000" kern="1200" dirty="0">
              <a:latin typeface="나눔스퀘어_ac Bold" panose="020B0600000101010101" pitchFamily="50" charset="-127"/>
              <a:ea typeface="나눔스퀘어_ac Bold" panose="020B0600000101010101" pitchFamily="50" charset="-127"/>
            </a:rPr>
            <a:t>: </a:t>
          </a:r>
          <a:r>
            <a:rPr lang="ko-KR" altLang="en-US" sz="2000" kern="1200" dirty="0">
              <a:latin typeface="나눔스퀘어_ac Bold" panose="020B0600000101010101" pitchFamily="50" charset="-127"/>
              <a:ea typeface="나눔스퀘어_ac Bold" panose="020B0600000101010101" pitchFamily="50" charset="-127"/>
            </a:rPr>
            <a:t>남은진</a:t>
          </a:r>
        </a:p>
      </dsp:txBody>
      <dsp:txXfrm>
        <a:off x="1101672" y="3281574"/>
        <a:ext cx="2172709" cy="695267"/>
      </dsp:txXfrm>
    </dsp:sp>
    <dsp:sp modelId="{FAA4415C-334D-4747-96C0-503644B52715}">
      <dsp:nvSpPr>
        <dsp:cNvPr id="0" name=""/>
        <dsp:cNvSpPr/>
      </dsp:nvSpPr>
      <dsp:spPr>
        <a:xfrm>
          <a:off x="770051" y="152004"/>
          <a:ext cx="1086354" cy="1086354"/>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130E01F-2CDE-4DC4-BF9E-8B4CEBFF47DD}">
      <dsp:nvSpPr>
        <dsp:cNvPr id="0" name=""/>
        <dsp:cNvSpPr/>
      </dsp:nvSpPr>
      <dsp:spPr>
        <a:xfrm>
          <a:off x="770051" y="152004"/>
          <a:ext cx="1086354" cy="1086354"/>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DA8F56D-BC1F-4C82-939C-1091EFA4B0E5}">
      <dsp:nvSpPr>
        <dsp:cNvPr id="0" name=""/>
        <dsp:cNvSpPr/>
      </dsp:nvSpPr>
      <dsp:spPr>
        <a:xfrm>
          <a:off x="226874" y="347548"/>
          <a:ext cx="2172709" cy="69526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latinLnBrk="1">
            <a:lnSpc>
              <a:spcPct val="90000"/>
            </a:lnSpc>
            <a:spcBef>
              <a:spcPct val="0"/>
            </a:spcBef>
            <a:spcAft>
              <a:spcPct val="35000"/>
            </a:spcAft>
            <a:buNone/>
          </a:pPr>
          <a:r>
            <a:rPr lang="ko-KR" altLang="en-US" sz="2000" kern="1200" dirty="0">
              <a:latin typeface="나눔스퀘어_ac Bold" panose="020B0600000101010101" pitchFamily="50" charset="-127"/>
              <a:ea typeface="나눔스퀘어_ac Bold" panose="020B0600000101010101" pitchFamily="50" charset="-127"/>
            </a:rPr>
            <a:t>고문</a:t>
          </a:r>
          <a:r>
            <a:rPr lang="en-US" altLang="ko-KR" sz="2000" kern="1200" dirty="0">
              <a:latin typeface="나눔스퀘어_ac Bold" panose="020B0600000101010101" pitchFamily="50" charset="-127"/>
              <a:ea typeface="나눔스퀘어_ac Bold" panose="020B0600000101010101" pitchFamily="50" charset="-127"/>
            </a:rPr>
            <a:t>:</a:t>
          </a:r>
          <a:r>
            <a:rPr lang="ko-KR" altLang="en-US" sz="2000" kern="1200" dirty="0">
              <a:latin typeface="나눔스퀘어_ac Bold" panose="020B0600000101010101" pitchFamily="50" charset="-127"/>
              <a:ea typeface="나눔스퀘어_ac Bold" panose="020B0600000101010101" pitchFamily="50" charset="-127"/>
            </a:rPr>
            <a:t>김진표</a:t>
          </a:r>
        </a:p>
      </dsp:txBody>
      <dsp:txXfrm>
        <a:off x="226874" y="347548"/>
        <a:ext cx="2172709" cy="695267"/>
      </dsp:txXfrm>
    </dsp:sp>
    <dsp:sp modelId="{5AC98AF3-43DC-433E-A343-E4F2FBD6AF9F}">
      <dsp:nvSpPr>
        <dsp:cNvPr id="0" name=""/>
        <dsp:cNvSpPr/>
      </dsp:nvSpPr>
      <dsp:spPr>
        <a:xfrm>
          <a:off x="4273828" y="3086030"/>
          <a:ext cx="1086354" cy="1086354"/>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4088899-7A31-43D4-8A29-9D578D2035CF}">
      <dsp:nvSpPr>
        <dsp:cNvPr id="0" name=""/>
        <dsp:cNvSpPr/>
      </dsp:nvSpPr>
      <dsp:spPr>
        <a:xfrm>
          <a:off x="4273828" y="3086030"/>
          <a:ext cx="1086354" cy="1086354"/>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0D3B6B7-9D43-4227-BF4C-0C15EE97E69A}">
      <dsp:nvSpPr>
        <dsp:cNvPr id="0" name=""/>
        <dsp:cNvSpPr/>
      </dsp:nvSpPr>
      <dsp:spPr>
        <a:xfrm>
          <a:off x="3730650" y="3281574"/>
          <a:ext cx="2172709" cy="69526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latinLnBrk="1">
            <a:lnSpc>
              <a:spcPct val="90000"/>
            </a:lnSpc>
            <a:spcBef>
              <a:spcPct val="0"/>
            </a:spcBef>
            <a:spcAft>
              <a:spcPct val="35000"/>
            </a:spcAft>
            <a:buNone/>
          </a:pPr>
          <a:r>
            <a:rPr lang="ko-KR" altLang="en-US" sz="2000" kern="1200" dirty="0">
              <a:latin typeface="나눔스퀘어_ac Bold" panose="020B0600000101010101" pitchFamily="50" charset="-127"/>
              <a:ea typeface="나눔스퀘어_ac Bold" panose="020B0600000101010101" pitchFamily="50" charset="-127"/>
            </a:rPr>
            <a:t>이사</a:t>
          </a:r>
          <a:r>
            <a:rPr lang="en-US" altLang="ko-KR" sz="2000" kern="1200" dirty="0">
              <a:latin typeface="나눔스퀘어_ac Bold" panose="020B0600000101010101" pitchFamily="50" charset="-127"/>
              <a:ea typeface="나눔스퀘어_ac Bold" panose="020B0600000101010101" pitchFamily="50" charset="-127"/>
            </a:rPr>
            <a:t>: </a:t>
          </a:r>
          <a:r>
            <a:rPr lang="ko-KR" altLang="en-US" sz="2000" kern="1200" dirty="0">
              <a:latin typeface="나눔스퀘어_ac Bold" panose="020B0600000101010101" pitchFamily="50" charset="-127"/>
              <a:ea typeface="나눔스퀘어_ac Bold" panose="020B0600000101010101" pitchFamily="50" charset="-127"/>
            </a:rPr>
            <a:t>최수연</a:t>
          </a:r>
        </a:p>
      </dsp:txBody>
      <dsp:txXfrm>
        <a:off x="3730650" y="3281574"/>
        <a:ext cx="2172709" cy="695267"/>
      </dsp:txXfrm>
    </dsp:sp>
    <dsp:sp modelId="{0E8B76AD-D4A9-4CED-A8C0-352664C16D27}">
      <dsp:nvSpPr>
        <dsp:cNvPr id="0" name=""/>
        <dsp:cNvSpPr/>
      </dsp:nvSpPr>
      <dsp:spPr>
        <a:xfrm>
          <a:off x="6902806" y="3086030"/>
          <a:ext cx="1086354" cy="1086354"/>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5B45EA3-2761-49C4-9B27-07F3EBA975B0}">
      <dsp:nvSpPr>
        <dsp:cNvPr id="0" name=""/>
        <dsp:cNvSpPr/>
      </dsp:nvSpPr>
      <dsp:spPr>
        <a:xfrm>
          <a:off x="6902806" y="3086030"/>
          <a:ext cx="1086354" cy="1086354"/>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E9A35CB-4521-4ED8-8632-3ED614E35A6F}">
      <dsp:nvSpPr>
        <dsp:cNvPr id="0" name=""/>
        <dsp:cNvSpPr/>
      </dsp:nvSpPr>
      <dsp:spPr>
        <a:xfrm>
          <a:off x="6359629" y="3281574"/>
          <a:ext cx="2172709" cy="69526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latinLnBrk="1">
            <a:lnSpc>
              <a:spcPct val="90000"/>
            </a:lnSpc>
            <a:spcBef>
              <a:spcPct val="0"/>
            </a:spcBef>
            <a:spcAft>
              <a:spcPct val="35000"/>
            </a:spcAft>
            <a:buNone/>
          </a:pPr>
          <a:r>
            <a:rPr lang="ko-KR" altLang="en-US" sz="2000" kern="1200" dirty="0">
              <a:latin typeface="나눔스퀘어_ac Bold" panose="020B0600000101010101" pitchFamily="50" charset="-127"/>
              <a:ea typeface="나눔스퀘어_ac Bold" panose="020B0600000101010101" pitchFamily="50" charset="-127"/>
            </a:rPr>
            <a:t>이사</a:t>
          </a:r>
          <a:r>
            <a:rPr lang="en-US" altLang="ko-KR" sz="2000" kern="1200" dirty="0">
              <a:latin typeface="나눔스퀘어_ac Bold" panose="020B0600000101010101" pitchFamily="50" charset="-127"/>
              <a:ea typeface="나눔스퀘어_ac Bold" panose="020B0600000101010101" pitchFamily="50" charset="-127"/>
            </a:rPr>
            <a:t>: </a:t>
          </a:r>
          <a:r>
            <a:rPr lang="ko-KR" altLang="en-US" sz="2000" kern="1200" dirty="0" err="1">
              <a:latin typeface="나눔스퀘어_ac Bold" panose="020B0600000101010101" pitchFamily="50" charset="-127"/>
              <a:ea typeface="나눔스퀘어_ac Bold" panose="020B0600000101010101" pitchFamily="50" charset="-127"/>
            </a:rPr>
            <a:t>손민성</a:t>
          </a:r>
          <a:endParaRPr lang="ko-KR" altLang="en-US" sz="2000" kern="1200" dirty="0">
            <a:latin typeface="나눔스퀘어_ac Bold" panose="020B0600000101010101" pitchFamily="50" charset="-127"/>
            <a:ea typeface="나눔스퀘어_ac Bold" panose="020B0600000101010101" pitchFamily="50" charset="-127"/>
          </a:endParaRPr>
        </a:p>
      </dsp:txBody>
      <dsp:txXfrm>
        <a:off x="6359629" y="3281574"/>
        <a:ext cx="2172709" cy="695267"/>
      </dsp:txXfrm>
    </dsp:sp>
    <dsp:sp modelId="{D0A04044-9A17-4513-914F-E99E51F98979}">
      <dsp:nvSpPr>
        <dsp:cNvPr id="0" name=""/>
        <dsp:cNvSpPr/>
      </dsp:nvSpPr>
      <dsp:spPr>
        <a:xfrm>
          <a:off x="4273828" y="1490407"/>
          <a:ext cx="1086354" cy="1086354"/>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2798361-F0BB-46DD-B9D1-864C0E70E389}">
      <dsp:nvSpPr>
        <dsp:cNvPr id="0" name=""/>
        <dsp:cNvSpPr/>
      </dsp:nvSpPr>
      <dsp:spPr>
        <a:xfrm>
          <a:off x="4273828" y="1490407"/>
          <a:ext cx="1086354" cy="1086354"/>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280DF05-6A38-48F7-9E14-711C93AEC830}">
      <dsp:nvSpPr>
        <dsp:cNvPr id="0" name=""/>
        <dsp:cNvSpPr/>
      </dsp:nvSpPr>
      <dsp:spPr>
        <a:xfrm>
          <a:off x="3730650" y="1685950"/>
          <a:ext cx="2172709" cy="69526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latinLnBrk="1">
            <a:lnSpc>
              <a:spcPct val="90000"/>
            </a:lnSpc>
            <a:spcBef>
              <a:spcPct val="0"/>
            </a:spcBef>
            <a:spcAft>
              <a:spcPct val="35000"/>
            </a:spcAft>
            <a:buNone/>
          </a:pPr>
          <a:r>
            <a:rPr lang="ko-KR" altLang="en-US" sz="2000" kern="1200" dirty="0">
              <a:latin typeface="나눔스퀘어_ac Bold" panose="020B0600000101010101" pitchFamily="50" charset="-127"/>
              <a:ea typeface="나눔스퀘어_ac Bold" panose="020B0600000101010101" pitchFamily="50" charset="-127"/>
            </a:rPr>
            <a:t>사무국장</a:t>
          </a:r>
          <a:r>
            <a:rPr lang="en-US" altLang="ko-KR" sz="2000" kern="1200" dirty="0">
              <a:latin typeface="나눔스퀘어_ac Bold" panose="020B0600000101010101" pitchFamily="50" charset="-127"/>
              <a:ea typeface="나눔스퀘어_ac Bold" panose="020B0600000101010101" pitchFamily="50" charset="-127"/>
            </a:rPr>
            <a:t>: </a:t>
          </a:r>
          <a:r>
            <a:rPr lang="ko-KR" altLang="en-US" sz="2000" kern="1200" dirty="0">
              <a:latin typeface="나눔스퀘어_ac Bold" panose="020B0600000101010101" pitchFamily="50" charset="-127"/>
              <a:ea typeface="나눔스퀘어_ac Bold" panose="020B0600000101010101" pitchFamily="50" charset="-127"/>
            </a:rPr>
            <a:t>미정</a:t>
          </a:r>
        </a:p>
      </dsp:txBody>
      <dsp:txXfrm>
        <a:off x="3730650" y="1685950"/>
        <a:ext cx="2172709" cy="695267"/>
      </dsp:txXfrm>
    </dsp:sp>
    <dsp:sp modelId="{DE116CAE-62A1-40FC-8AFF-7B33EC060A22}">
      <dsp:nvSpPr>
        <dsp:cNvPr id="0" name=""/>
        <dsp:cNvSpPr/>
      </dsp:nvSpPr>
      <dsp:spPr>
        <a:xfrm>
          <a:off x="6641429" y="1057339"/>
          <a:ext cx="1086354" cy="1086354"/>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5B4F92-C352-4F9F-93F7-F7994F84E123}">
      <dsp:nvSpPr>
        <dsp:cNvPr id="0" name=""/>
        <dsp:cNvSpPr/>
      </dsp:nvSpPr>
      <dsp:spPr>
        <a:xfrm>
          <a:off x="6641429" y="1057339"/>
          <a:ext cx="1086354" cy="1086354"/>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CF951FF-E614-4AD4-87C7-710EFA902503}">
      <dsp:nvSpPr>
        <dsp:cNvPr id="0" name=""/>
        <dsp:cNvSpPr/>
      </dsp:nvSpPr>
      <dsp:spPr>
        <a:xfrm>
          <a:off x="6098252" y="1252883"/>
          <a:ext cx="2172709" cy="69526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latinLnBrk="1">
            <a:lnSpc>
              <a:spcPct val="90000"/>
            </a:lnSpc>
            <a:spcBef>
              <a:spcPct val="0"/>
            </a:spcBef>
            <a:spcAft>
              <a:spcPct val="35000"/>
            </a:spcAft>
            <a:buNone/>
          </a:pPr>
          <a:r>
            <a:rPr lang="ko-KR" altLang="en-US" sz="2000" kern="1200" dirty="0">
              <a:latin typeface="나눔스퀘어_ac Bold" panose="020B0600000101010101" pitchFamily="50" charset="-127"/>
              <a:ea typeface="나눔스퀘어_ac Bold" panose="020B0600000101010101" pitchFamily="50" charset="-127"/>
            </a:rPr>
            <a:t>부회장</a:t>
          </a:r>
          <a:r>
            <a:rPr lang="en-US" altLang="ko-KR" sz="2000" kern="1200" dirty="0">
              <a:latin typeface="나눔스퀘어_ac Bold" panose="020B0600000101010101" pitchFamily="50" charset="-127"/>
              <a:ea typeface="나눔스퀘어_ac Bold" panose="020B0600000101010101" pitchFamily="50" charset="-127"/>
            </a:rPr>
            <a:t>: </a:t>
          </a:r>
          <a:r>
            <a:rPr lang="ko-KR" altLang="en-US" sz="2000" kern="1200" dirty="0" err="1">
              <a:latin typeface="나눔스퀘어_ac Bold" panose="020B0600000101010101" pitchFamily="50" charset="-127"/>
              <a:ea typeface="나눔스퀘어_ac Bold" panose="020B0600000101010101" pitchFamily="50" charset="-127"/>
            </a:rPr>
            <a:t>홍일한</a:t>
          </a:r>
          <a:endParaRPr lang="ko-KR" altLang="en-US" sz="2000" kern="1200" dirty="0">
            <a:latin typeface="나눔스퀘어_ac Bold" panose="020B0600000101010101" pitchFamily="50" charset="-127"/>
            <a:ea typeface="나눔스퀘어_ac Bold" panose="020B0600000101010101" pitchFamily="50" charset="-127"/>
          </a:endParaRPr>
        </a:p>
      </dsp:txBody>
      <dsp:txXfrm>
        <a:off x="6098252" y="1252883"/>
        <a:ext cx="2172709" cy="6952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0F40A8-6622-470D-B342-DA5042C9300B}">
      <dsp:nvSpPr>
        <dsp:cNvPr id="0" name=""/>
        <dsp:cNvSpPr/>
      </dsp:nvSpPr>
      <dsp:spPr>
        <a:xfrm rot="5400000">
          <a:off x="-273965" y="274350"/>
          <a:ext cx="1826437" cy="1278506"/>
        </a:xfrm>
        <a:prstGeom prst="chevron">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0800" dist="38100" dir="2700000" algn="tl" rotWithShape="0">
            <a:prstClr val="black">
              <a:alpha val="40000"/>
            </a:prst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latinLnBrk="1">
            <a:lnSpc>
              <a:spcPct val="90000"/>
            </a:lnSpc>
            <a:spcBef>
              <a:spcPct val="0"/>
            </a:spcBef>
            <a:spcAft>
              <a:spcPct val="35000"/>
            </a:spcAft>
            <a:buNone/>
          </a:pPr>
          <a:r>
            <a:rPr lang="ko-KR" altLang="en-US" sz="2200" kern="1200" dirty="0"/>
            <a:t>정회원</a:t>
          </a:r>
        </a:p>
      </dsp:txBody>
      <dsp:txXfrm rot="-5400000">
        <a:off x="1" y="639637"/>
        <a:ext cx="1278506" cy="547931"/>
      </dsp:txXfrm>
    </dsp:sp>
    <dsp:sp modelId="{C76D4116-38BE-449B-8C94-26EC0E8FE977}">
      <dsp:nvSpPr>
        <dsp:cNvPr id="0" name=""/>
        <dsp:cNvSpPr/>
      </dsp:nvSpPr>
      <dsp:spPr>
        <a:xfrm rot="5400000">
          <a:off x="3250241" y="-1971350"/>
          <a:ext cx="1187184" cy="5130655"/>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latinLnBrk="1">
            <a:lnSpc>
              <a:spcPct val="90000"/>
            </a:lnSpc>
            <a:spcBef>
              <a:spcPct val="0"/>
            </a:spcBef>
            <a:spcAft>
              <a:spcPct val="15000"/>
            </a:spcAft>
            <a:buChar char="•"/>
          </a:pPr>
          <a:r>
            <a:rPr lang="ko-KR" altLang="en-US" sz="1000" kern="1200" dirty="0">
              <a:latin typeface="나눔고딕 ExtraBold" panose="020D0904000000000000" pitchFamily="50" charset="-127"/>
              <a:ea typeface="나눔고딕 ExtraBold" panose="020D0904000000000000" pitchFamily="50" charset="-127"/>
            </a:rPr>
            <a:t>위촉장 발급</a:t>
          </a:r>
          <a:r>
            <a:rPr lang="en-US" altLang="ko-KR" sz="1000" kern="1200" dirty="0">
              <a:latin typeface="나눔고딕 ExtraBold" panose="020D0904000000000000" pitchFamily="50" charset="-127"/>
              <a:ea typeface="나눔고딕 ExtraBold" panose="020D0904000000000000" pitchFamily="50" charset="-127"/>
            </a:rPr>
            <a:t>(</a:t>
          </a:r>
          <a:r>
            <a:rPr lang="ko-KR" altLang="en-US" sz="1000" kern="1200" dirty="0">
              <a:latin typeface="나눔고딕 ExtraBold" panose="020D0904000000000000" pitchFamily="50" charset="-127"/>
              <a:ea typeface="나눔고딕 ExtraBold" panose="020D0904000000000000" pitchFamily="50" charset="-127"/>
            </a:rPr>
            <a:t>대학교수인 경우 업적점수 부여</a:t>
          </a:r>
          <a:r>
            <a:rPr lang="en-US" altLang="ko-KR" sz="1000" kern="1200" dirty="0">
              <a:latin typeface="나눔고딕 ExtraBold" panose="020D0904000000000000" pitchFamily="50" charset="-127"/>
              <a:ea typeface="나눔고딕 ExtraBold" panose="020D0904000000000000" pitchFamily="50" charset="-127"/>
            </a:rPr>
            <a:t>)</a:t>
          </a:r>
          <a:endParaRPr lang="ko-KR" altLang="en-US" sz="1000" kern="1200" dirty="0">
            <a:latin typeface="나눔고딕 ExtraBold" panose="020D0904000000000000" pitchFamily="50" charset="-127"/>
            <a:ea typeface="나눔고딕 ExtraBold" panose="020D0904000000000000" pitchFamily="50" charset="-127"/>
          </a:endParaRPr>
        </a:p>
        <a:p>
          <a:pPr marL="57150" lvl="1" indent="-57150" algn="l" defTabSz="444500" latinLnBrk="1">
            <a:lnSpc>
              <a:spcPct val="90000"/>
            </a:lnSpc>
            <a:spcBef>
              <a:spcPct val="0"/>
            </a:spcBef>
            <a:spcAft>
              <a:spcPct val="15000"/>
            </a:spcAft>
            <a:buChar char="•"/>
          </a:pPr>
          <a:r>
            <a:rPr lang="ko-KR" altLang="en-US" sz="1000" kern="1200" dirty="0" err="1">
              <a:latin typeface="나눔고딕 ExtraBold" panose="020D0904000000000000" pitchFamily="50" charset="-127"/>
              <a:ea typeface="나눔고딕 ExtraBold" panose="020D0904000000000000" pitchFamily="50" charset="-127"/>
            </a:rPr>
            <a:t>코칭능력개발지</a:t>
          </a:r>
          <a:r>
            <a:rPr lang="en-US" altLang="ko-KR" sz="1000" kern="1200" dirty="0">
              <a:latin typeface="나눔고딕 ExtraBold" panose="020D0904000000000000" pitchFamily="50" charset="-127"/>
              <a:ea typeface="나눔고딕 ExtraBold" panose="020D0904000000000000" pitchFamily="50" charset="-127"/>
            </a:rPr>
            <a:t>(KCI </a:t>
          </a:r>
          <a:r>
            <a:rPr lang="ko-KR" altLang="en-US" sz="1000" kern="1200" dirty="0">
              <a:latin typeface="나눔고딕 ExtraBold" panose="020D0904000000000000" pitchFamily="50" charset="-127"/>
              <a:ea typeface="나눔고딕 ExtraBold" panose="020D0904000000000000" pitchFamily="50" charset="-127"/>
            </a:rPr>
            <a:t>등재지</a:t>
          </a:r>
          <a:r>
            <a:rPr lang="en-US" altLang="ko-KR" sz="1000" kern="1200" dirty="0">
              <a:latin typeface="나눔고딕 ExtraBold" panose="020D0904000000000000" pitchFamily="50" charset="-127"/>
              <a:ea typeface="나눔고딕 ExtraBold" panose="020D0904000000000000" pitchFamily="50" charset="-127"/>
            </a:rPr>
            <a:t>) 6</a:t>
          </a:r>
          <a:r>
            <a:rPr lang="ko-KR" altLang="en-US" sz="1000" kern="1200" dirty="0">
              <a:latin typeface="나눔고딕 ExtraBold" panose="020D0904000000000000" pitchFamily="50" charset="-127"/>
              <a:ea typeface="나눔고딕 ExtraBold" panose="020D0904000000000000" pitchFamily="50" charset="-127"/>
            </a:rPr>
            <a:t>회</a:t>
          </a:r>
          <a:r>
            <a:rPr lang="en-US" altLang="ko-KR" sz="1000" kern="1200" dirty="0">
              <a:latin typeface="나눔고딕 ExtraBold" panose="020D0904000000000000" pitchFamily="50" charset="-127"/>
              <a:ea typeface="나눔고딕 ExtraBold" panose="020D0904000000000000" pitchFamily="50" charset="-127"/>
            </a:rPr>
            <a:t>, IJCS(</a:t>
          </a:r>
          <a:r>
            <a:rPr lang="ko-KR" altLang="en-US" sz="1000" kern="1200" dirty="0">
              <a:latin typeface="나눔고딕 ExtraBold" panose="020D0904000000000000" pitchFamily="50" charset="-127"/>
              <a:ea typeface="나눔고딕 ExtraBold" panose="020D0904000000000000" pitchFamily="50" charset="-127"/>
            </a:rPr>
            <a:t>국제학술지</a:t>
          </a:r>
          <a:r>
            <a:rPr lang="en-US" altLang="ko-KR" sz="1000" kern="1200" dirty="0">
              <a:latin typeface="나눔고딕 ExtraBold" panose="020D0904000000000000" pitchFamily="50" charset="-127"/>
              <a:ea typeface="나눔고딕 ExtraBold" panose="020D0904000000000000" pitchFamily="50" charset="-127"/>
            </a:rPr>
            <a:t>) 2</a:t>
          </a:r>
          <a:r>
            <a:rPr lang="ko-KR" altLang="en-US" sz="1000" kern="1200" dirty="0">
              <a:latin typeface="나눔고딕 ExtraBold" panose="020D0904000000000000" pitchFamily="50" charset="-127"/>
              <a:ea typeface="나눔고딕 ExtraBold" panose="020D0904000000000000" pitchFamily="50" charset="-127"/>
            </a:rPr>
            <a:t>회</a:t>
          </a:r>
          <a:r>
            <a:rPr lang="en-US" altLang="ko-KR" sz="1000" kern="1200" dirty="0">
              <a:latin typeface="나눔고딕 ExtraBold" panose="020D0904000000000000" pitchFamily="50" charset="-127"/>
              <a:ea typeface="나눔고딕 ExtraBold" panose="020D0904000000000000" pitchFamily="50" charset="-127"/>
            </a:rPr>
            <a:t>, Coach-Leader </a:t>
          </a:r>
          <a:r>
            <a:rPr lang="ko-KR" altLang="en-US" sz="1000" kern="1200" dirty="0">
              <a:latin typeface="나눔고딕 ExtraBold" panose="020D0904000000000000" pitchFamily="50" charset="-127"/>
              <a:ea typeface="나눔고딕 ExtraBold" panose="020D0904000000000000" pitchFamily="50" charset="-127"/>
            </a:rPr>
            <a:t>매거진 </a:t>
          </a:r>
          <a:r>
            <a:rPr lang="en-US" altLang="ko-KR" sz="1000" kern="1200" dirty="0">
              <a:latin typeface="나눔고딕 ExtraBold" panose="020D0904000000000000" pitchFamily="50" charset="-127"/>
              <a:ea typeface="나눔고딕 ExtraBold" panose="020D0904000000000000" pitchFamily="50" charset="-127"/>
            </a:rPr>
            <a:t>4</a:t>
          </a:r>
          <a:r>
            <a:rPr lang="ko-KR" altLang="en-US" sz="1000" kern="1200" dirty="0">
              <a:latin typeface="나눔고딕 ExtraBold" panose="020D0904000000000000" pitchFamily="50" charset="-127"/>
              <a:ea typeface="나눔고딕 ExtraBold" panose="020D0904000000000000" pitchFamily="50" charset="-127"/>
            </a:rPr>
            <a:t>회 제공</a:t>
          </a:r>
        </a:p>
        <a:p>
          <a:pPr marL="57150" lvl="1" indent="-57150" algn="l" defTabSz="444500" latinLnBrk="1">
            <a:lnSpc>
              <a:spcPct val="90000"/>
            </a:lnSpc>
            <a:spcBef>
              <a:spcPct val="0"/>
            </a:spcBef>
            <a:spcAft>
              <a:spcPct val="15000"/>
            </a:spcAft>
            <a:buChar char="•"/>
          </a:pPr>
          <a:r>
            <a:rPr lang="en-US" altLang="ko-KR" sz="1000" kern="1200" dirty="0">
              <a:latin typeface="나눔고딕 ExtraBold" panose="020D0904000000000000" pitchFamily="50" charset="-127"/>
              <a:ea typeface="나눔고딕 ExtraBold" panose="020D0904000000000000" pitchFamily="50" charset="-127"/>
            </a:rPr>
            <a:t>KCDC </a:t>
          </a:r>
          <a:r>
            <a:rPr lang="ko-KR" altLang="en-US" sz="1000" kern="1200" dirty="0">
              <a:latin typeface="나눔고딕 ExtraBold" panose="020D0904000000000000" pitchFamily="50" charset="-127"/>
              <a:ea typeface="나눔고딕 ExtraBold" panose="020D0904000000000000" pitchFamily="50" charset="-127"/>
            </a:rPr>
            <a:t>정기학술대회 및 </a:t>
          </a:r>
          <a:r>
            <a:rPr lang="en-US" altLang="ko-KR" sz="1000" kern="1200" dirty="0">
              <a:latin typeface="나눔고딕 ExtraBold" panose="020D0904000000000000" pitchFamily="50" charset="-127"/>
              <a:ea typeface="나눔고딕 ExtraBold" panose="020D0904000000000000" pitchFamily="50" charset="-127"/>
            </a:rPr>
            <a:t>ICCE </a:t>
          </a:r>
          <a:r>
            <a:rPr lang="ko-KR" altLang="en-US" sz="1000" kern="1200" dirty="0">
              <a:latin typeface="나눔고딕 ExtraBold" panose="020D0904000000000000" pitchFamily="50" charset="-127"/>
              <a:ea typeface="나눔고딕 ExtraBold" panose="020D0904000000000000" pitchFamily="50" charset="-127"/>
            </a:rPr>
            <a:t>국제학술대회 참가</a:t>
          </a:r>
        </a:p>
        <a:p>
          <a:pPr marL="57150" lvl="1" indent="-57150" algn="l" defTabSz="444500" latinLnBrk="1">
            <a:lnSpc>
              <a:spcPct val="90000"/>
            </a:lnSpc>
            <a:spcBef>
              <a:spcPct val="0"/>
            </a:spcBef>
            <a:spcAft>
              <a:spcPct val="15000"/>
            </a:spcAft>
            <a:buChar char="•"/>
          </a:pPr>
          <a:r>
            <a:rPr lang="ko-KR" altLang="en-US" sz="1000" kern="1200" dirty="0">
              <a:latin typeface="나눔고딕 ExtraBold" panose="020D0904000000000000" pitchFamily="50" charset="-127"/>
              <a:ea typeface="나눔고딕 ExtraBold" panose="020D0904000000000000" pitchFamily="50" charset="-127"/>
            </a:rPr>
            <a:t>홈페이지 및 </a:t>
          </a:r>
          <a:r>
            <a:rPr lang="ko-KR" altLang="en-US" sz="1000" kern="1200" dirty="0" err="1">
              <a:latin typeface="나눔고딕 ExtraBold" panose="020D0904000000000000" pitchFamily="50" charset="-127"/>
              <a:ea typeface="나눔고딕 ExtraBold" panose="020D0904000000000000" pitchFamily="50" charset="-127"/>
            </a:rPr>
            <a:t>온오프라인을</a:t>
          </a:r>
          <a:r>
            <a:rPr lang="ko-KR" altLang="en-US" sz="1000" kern="1200" dirty="0">
              <a:latin typeface="나눔고딕 ExtraBold" panose="020D0904000000000000" pitchFamily="50" charset="-127"/>
              <a:ea typeface="나눔고딕 ExtraBold" panose="020D0904000000000000" pitchFamily="50" charset="-127"/>
            </a:rPr>
            <a:t> 통한 학술교류</a:t>
          </a:r>
          <a:r>
            <a:rPr lang="en-US" altLang="ko-KR" sz="1000" kern="1200" dirty="0">
              <a:latin typeface="나눔고딕 ExtraBold" panose="020D0904000000000000" pitchFamily="50" charset="-127"/>
              <a:ea typeface="나눔고딕 ExtraBold" panose="020D0904000000000000" pitchFamily="50" charset="-127"/>
            </a:rPr>
            <a:t>, </a:t>
          </a:r>
          <a:r>
            <a:rPr lang="ko-KR" altLang="en-US" sz="1000" kern="1200" dirty="0">
              <a:latin typeface="나눔고딕 ExtraBold" panose="020D0904000000000000" pitchFamily="50" charset="-127"/>
              <a:ea typeface="나눔고딕 ExtraBold" panose="020D0904000000000000" pitchFamily="50" charset="-127"/>
            </a:rPr>
            <a:t>친목도모</a:t>
          </a:r>
          <a:r>
            <a:rPr lang="en-US" altLang="ko-KR" sz="1000" kern="1200" dirty="0">
              <a:latin typeface="나눔고딕 ExtraBold" panose="020D0904000000000000" pitchFamily="50" charset="-127"/>
              <a:ea typeface="나눔고딕 ExtraBold" panose="020D0904000000000000" pitchFamily="50" charset="-127"/>
            </a:rPr>
            <a:t>, </a:t>
          </a:r>
          <a:r>
            <a:rPr lang="ko-KR" altLang="en-US" sz="1000" kern="1200" dirty="0">
              <a:latin typeface="나눔고딕 ExtraBold" panose="020D0904000000000000" pitchFamily="50" charset="-127"/>
              <a:ea typeface="나눔고딕 ExtraBold" panose="020D0904000000000000" pitchFamily="50" charset="-127"/>
            </a:rPr>
            <a:t>정보교류 및 일자리 제공</a:t>
          </a:r>
        </a:p>
      </dsp:txBody>
      <dsp:txXfrm rot="-5400000">
        <a:off x="1278506" y="58339"/>
        <a:ext cx="5072701" cy="1071276"/>
      </dsp:txXfrm>
    </dsp:sp>
    <dsp:sp modelId="{4B60F1CB-606D-4311-A283-757B4856694D}">
      <dsp:nvSpPr>
        <dsp:cNvPr id="0" name=""/>
        <dsp:cNvSpPr/>
      </dsp:nvSpPr>
      <dsp:spPr>
        <a:xfrm rot="5400000">
          <a:off x="-273965" y="1908800"/>
          <a:ext cx="1826437" cy="1278506"/>
        </a:xfrm>
        <a:prstGeom prst="chevron">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0800" dist="38100" dir="2700000" algn="tl" rotWithShape="0">
            <a:prstClr val="black">
              <a:alpha val="40000"/>
            </a:prst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latinLnBrk="1">
            <a:lnSpc>
              <a:spcPct val="90000"/>
            </a:lnSpc>
            <a:spcBef>
              <a:spcPct val="0"/>
            </a:spcBef>
            <a:spcAft>
              <a:spcPct val="35000"/>
            </a:spcAft>
            <a:buNone/>
          </a:pPr>
          <a:r>
            <a:rPr lang="ko-KR" altLang="en-US" sz="2200" kern="1200" dirty="0"/>
            <a:t>기관 회원</a:t>
          </a:r>
        </a:p>
      </dsp:txBody>
      <dsp:txXfrm rot="-5400000">
        <a:off x="1" y="2274087"/>
        <a:ext cx="1278506" cy="547931"/>
      </dsp:txXfrm>
    </dsp:sp>
    <dsp:sp modelId="{68AC9303-2B9D-42B2-8032-91242F706045}">
      <dsp:nvSpPr>
        <dsp:cNvPr id="0" name=""/>
        <dsp:cNvSpPr/>
      </dsp:nvSpPr>
      <dsp:spPr>
        <a:xfrm rot="5400000">
          <a:off x="3250241" y="-336900"/>
          <a:ext cx="1187184" cy="5130655"/>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latinLnBrk="1">
            <a:lnSpc>
              <a:spcPct val="90000"/>
            </a:lnSpc>
            <a:spcBef>
              <a:spcPct val="0"/>
            </a:spcBef>
            <a:spcAft>
              <a:spcPct val="15000"/>
            </a:spcAft>
            <a:buChar char="•"/>
          </a:pPr>
          <a:r>
            <a:rPr lang="ko-KR" altLang="en-US" sz="1000" kern="1200" dirty="0">
              <a:latin typeface="나눔고딕 ExtraBold" panose="020D0904000000000000" pitchFamily="50" charset="-127"/>
              <a:ea typeface="나눔고딕 ExtraBold" panose="020D0904000000000000" pitchFamily="50" charset="-127"/>
            </a:rPr>
            <a:t>정회원 혜택 </a:t>
          </a:r>
          <a:r>
            <a:rPr lang="en-US" altLang="ko-KR" sz="1000" kern="1200" dirty="0">
              <a:latin typeface="나눔고딕 ExtraBold" panose="020D0904000000000000" pitchFamily="50" charset="-127"/>
              <a:ea typeface="나눔고딕 ExtraBold" panose="020D0904000000000000" pitchFamily="50" charset="-127"/>
            </a:rPr>
            <a:t>+ </a:t>
          </a:r>
          <a:r>
            <a:rPr lang="ko-KR" altLang="en-US" sz="1000" kern="1200" dirty="0">
              <a:latin typeface="나눔고딕 ExtraBold" panose="020D0904000000000000" pitchFamily="50" charset="-127"/>
              <a:ea typeface="나눔고딕 ExtraBold" panose="020D0904000000000000" pitchFamily="50" charset="-127"/>
            </a:rPr>
            <a:t>현판 제작</a:t>
          </a:r>
          <a:r>
            <a:rPr lang="en-US" altLang="ko-KR" sz="1000" kern="1200" dirty="0">
              <a:latin typeface="나눔고딕 ExtraBold" panose="020D0904000000000000" pitchFamily="50" charset="-127"/>
              <a:ea typeface="나눔고딕 ExtraBold" panose="020D0904000000000000" pitchFamily="50" charset="-127"/>
            </a:rPr>
            <a:t>, </a:t>
          </a:r>
          <a:r>
            <a:rPr lang="ko-KR" altLang="en-US" sz="1000" kern="1200" dirty="0">
              <a:latin typeface="나눔고딕 ExtraBold" panose="020D0904000000000000" pitchFamily="50" charset="-127"/>
              <a:ea typeface="나눔고딕 ExtraBold" panose="020D0904000000000000" pitchFamily="50" charset="-127"/>
            </a:rPr>
            <a:t>복싱체육관 홍보</a:t>
          </a:r>
          <a:r>
            <a:rPr lang="en-US" altLang="ko-KR" sz="1000" kern="1200" dirty="0">
              <a:latin typeface="나눔고딕 ExtraBold" panose="020D0904000000000000" pitchFamily="50" charset="-127"/>
              <a:ea typeface="나눔고딕 ExtraBold" panose="020D0904000000000000" pitchFamily="50" charset="-127"/>
            </a:rPr>
            <a:t>(</a:t>
          </a:r>
          <a:r>
            <a:rPr lang="ko-KR" altLang="en-US" sz="1000" kern="1200" dirty="0">
              <a:latin typeface="나눔고딕 ExtraBold" panose="020D0904000000000000" pitchFamily="50" charset="-127"/>
              <a:ea typeface="나눔고딕 ExtraBold" panose="020D0904000000000000" pitchFamily="50" charset="-127"/>
            </a:rPr>
            <a:t>매거진 등에 노출</a:t>
          </a:r>
          <a:r>
            <a:rPr lang="en-US" altLang="ko-KR" sz="1000" kern="1200" dirty="0">
              <a:latin typeface="나눔고딕 ExtraBold" panose="020D0904000000000000" pitchFamily="50" charset="-127"/>
              <a:ea typeface="나눔고딕 ExtraBold" panose="020D0904000000000000" pitchFamily="50" charset="-127"/>
            </a:rPr>
            <a:t>), </a:t>
          </a:r>
          <a:r>
            <a:rPr lang="ko-KR" altLang="en-US" sz="1000" kern="1200" dirty="0">
              <a:latin typeface="나눔고딕 ExtraBold" panose="020D0904000000000000" pitchFamily="50" charset="-127"/>
              <a:ea typeface="나눔고딕 ExtraBold" panose="020D0904000000000000" pitchFamily="50" charset="-127"/>
            </a:rPr>
            <a:t>박정근 원장 특강</a:t>
          </a:r>
          <a:r>
            <a:rPr lang="en-US" altLang="ko-KR" sz="1000" kern="1200" dirty="0">
              <a:latin typeface="나눔고딕 ExtraBold" panose="020D0904000000000000" pitchFamily="50" charset="-127"/>
              <a:ea typeface="나눔고딕 ExtraBold" panose="020D0904000000000000" pitchFamily="50" charset="-127"/>
            </a:rPr>
            <a:t>(</a:t>
          </a:r>
          <a:r>
            <a:rPr lang="ko-KR" altLang="en-US" sz="1000" kern="1200" dirty="0">
              <a:latin typeface="나눔고딕 ExtraBold" panose="020D0904000000000000" pitchFamily="50" charset="-127"/>
              <a:ea typeface="나눔고딕 ExtraBold" panose="020D0904000000000000" pitchFamily="50" charset="-127"/>
            </a:rPr>
            <a:t>분기별 </a:t>
          </a:r>
          <a:r>
            <a:rPr lang="en-US" altLang="ko-KR" sz="1000" kern="1200" dirty="0">
              <a:latin typeface="나눔고딕 ExtraBold" panose="020D0904000000000000" pitchFamily="50" charset="-127"/>
              <a:ea typeface="나눔고딕 ExtraBold" panose="020D0904000000000000" pitchFamily="50" charset="-127"/>
            </a:rPr>
            <a:t>1</a:t>
          </a:r>
          <a:r>
            <a:rPr lang="ko-KR" altLang="en-US" sz="1000" kern="1200" dirty="0">
              <a:latin typeface="나눔고딕 ExtraBold" panose="020D0904000000000000" pitchFamily="50" charset="-127"/>
              <a:ea typeface="나눔고딕 ExtraBold" panose="020D0904000000000000" pitchFamily="50" charset="-127"/>
            </a:rPr>
            <a:t>회 리더십</a:t>
          </a:r>
          <a:r>
            <a:rPr lang="en-US" altLang="ko-KR" sz="1000" kern="1200" dirty="0">
              <a:latin typeface="나눔고딕 ExtraBold" panose="020D0904000000000000" pitchFamily="50" charset="-127"/>
              <a:ea typeface="나눔고딕 ExtraBold" panose="020D0904000000000000" pitchFamily="50" charset="-127"/>
            </a:rPr>
            <a:t>.</a:t>
          </a:r>
          <a:r>
            <a:rPr lang="ko-KR" altLang="en-US" sz="1000" kern="1200" dirty="0">
              <a:latin typeface="나눔고딕 ExtraBold" panose="020D0904000000000000" pitchFamily="50" charset="-127"/>
              <a:ea typeface="나눔고딕 ExtraBold" panose="020D0904000000000000" pitchFamily="50" charset="-127"/>
            </a:rPr>
            <a:t>심리</a:t>
          </a:r>
          <a:r>
            <a:rPr lang="en-US" altLang="ko-KR" sz="1000" kern="1200" dirty="0">
              <a:latin typeface="나눔고딕 ExtraBold" panose="020D0904000000000000" pitchFamily="50" charset="-127"/>
              <a:ea typeface="나눔고딕 ExtraBold" panose="020D0904000000000000" pitchFamily="50" charset="-127"/>
            </a:rPr>
            <a:t>.</a:t>
          </a:r>
          <a:r>
            <a:rPr lang="ko-KR" altLang="en-US" sz="1000" kern="1200" dirty="0">
              <a:latin typeface="나눔고딕 ExtraBold" panose="020D0904000000000000" pitchFamily="50" charset="-127"/>
              <a:ea typeface="나눔고딕 ExtraBold" panose="020D0904000000000000" pitchFamily="50" charset="-127"/>
            </a:rPr>
            <a:t>진로 강의</a:t>
          </a:r>
          <a:r>
            <a:rPr lang="en-US" altLang="ko-KR" sz="1000" kern="1200" dirty="0">
              <a:latin typeface="나눔고딕 ExtraBold" panose="020D0904000000000000" pitchFamily="50" charset="-127"/>
              <a:ea typeface="나눔고딕 ExtraBold" panose="020D0904000000000000" pitchFamily="50" charset="-127"/>
            </a:rPr>
            <a:t>) </a:t>
          </a:r>
          <a:r>
            <a:rPr lang="ko-KR" altLang="en-US" sz="1000" kern="1200" dirty="0">
              <a:latin typeface="나눔고딕 ExtraBold" panose="020D0904000000000000" pitchFamily="50" charset="-127"/>
              <a:ea typeface="나눔고딕 ExtraBold" panose="020D0904000000000000" pitchFamily="50" charset="-127"/>
            </a:rPr>
            <a:t>무료참가</a:t>
          </a:r>
          <a:r>
            <a:rPr lang="en-US" altLang="ko-KR" sz="1000" kern="1200" dirty="0">
              <a:latin typeface="나눔고딕 ExtraBold" panose="020D0904000000000000" pitchFamily="50" charset="-127"/>
              <a:ea typeface="나눔고딕 ExtraBold" panose="020D0904000000000000" pitchFamily="50" charset="-127"/>
            </a:rPr>
            <a:t>, </a:t>
          </a:r>
          <a:r>
            <a:rPr lang="ko-KR" altLang="en-US" sz="1000" kern="1200" dirty="0">
              <a:latin typeface="나눔고딕 ExtraBold" panose="020D0904000000000000" pitchFamily="50" charset="-127"/>
              <a:ea typeface="나눔고딕 ExtraBold" panose="020D0904000000000000" pitchFamily="50" charset="-127"/>
            </a:rPr>
            <a:t>박정근 원장 단체 심리상담 및 진로 상담</a:t>
          </a:r>
          <a:r>
            <a:rPr lang="en-US" altLang="ko-KR" sz="1000" kern="1200" dirty="0">
              <a:latin typeface="나눔고딕 ExtraBold" panose="020D0904000000000000" pitchFamily="50" charset="-127"/>
              <a:ea typeface="나눔고딕 ExtraBold" panose="020D0904000000000000" pitchFamily="50" charset="-127"/>
            </a:rPr>
            <a:t> </a:t>
          </a:r>
          <a:r>
            <a:rPr lang="ko-KR" altLang="en-US" sz="1000" kern="1200" dirty="0">
              <a:latin typeface="나눔고딕 ExtraBold" panose="020D0904000000000000" pitchFamily="50" charset="-127"/>
              <a:ea typeface="나눔고딕 ExtraBold" panose="020D0904000000000000" pitchFamily="50" charset="-127"/>
            </a:rPr>
            <a:t>무료참가 </a:t>
          </a:r>
        </a:p>
        <a:p>
          <a:pPr marL="57150" lvl="1" indent="-57150" algn="l" defTabSz="444500" latinLnBrk="1">
            <a:lnSpc>
              <a:spcPct val="90000"/>
            </a:lnSpc>
            <a:spcBef>
              <a:spcPct val="0"/>
            </a:spcBef>
            <a:spcAft>
              <a:spcPct val="15000"/>
            </a:spcAft>
            <a:buChar char="•"/>
          </a:pPr>
          <a:r>
            <a:rPr lang="ko-KR" altLang="en-US" sz="1000" kern="1200" dirty="0">
              <a:latin typeface="나눔고딕 ExtraBold" panose="020D0904000000000000" pitchFamily="50" charset="-127"/>
              <a:ea typeface="나눔고딕 ExtraBold" panose="020D0904000000000000" pitchFamily="50" charset="-127"/>
            </a:rPr>
            <a:t>체육관 홈페이지 </a:t>
          </a:r>
          <a:r>
            <a:rPr lang="en-US" altLang="ko-KR" sz="1000" kern="1200" dirty="0">
              <a:latin typeface="나눔고딕 ExtraBold" panose="020D0904000000000000" pitchFamily="50" charset="-127"/>
              <a:ea typeface="나눔고딕 ExtraBold" panose="020D0904000000000000" pitchFamily="50" charset="-127"/>
            </a:rPr>
            <a:t>&amp; SNS </a:t>
          </a:r>
          <a:r>
            <a:rPr lang="ko-KR" altLang="en-US" sz="1000" kern="1200" dirty="0">
              <a:latin typeface="나눔고딕 ExtraBold" panose="020D0904000000000000" pitchFamily="50" charset="-127"/>
              <a:ea typeface="나눔고딕 ExtraBold" panose="020D0904000000000000" pitchFamily="50" charset="-127"/>
            </a:rPr>
            <a:t>계정 관리</a:t>
          </a:r>
          <a:r>
            <a:rPr lang="en-US" altLang="ko-KR" sz="1000" kern="1200" dirty="0">
              <a:latin typeface="나눔고딕 ExtraBold" panose="020D0904000000000000" pitchFamily="50" charset="-127"/>
              <a:ea typeface="나눔고딕 ExtraBold" panose="020D0904000000000000" pitchFamily="50" charset="-127"/>
            </a:rPr>
            <a:t>, </a:t>
          </a:r>
          <a:r>
            <a:rPr lang="ko-KR" altLang="en-US" sz="1000" kern="1200" dirty="0">
              <a:latin typeface="나눔고딕 ExtraBold" panose="020D0904000000000000" pitchFamily="50" charset="-127"/>
              <a:ea typeface="나눔고딕 ExtraBold" panose="020D0904000000000000" pitchFamily="50" charset="-127"/>
            </a:rPr>
            <a:t>맞춤 홍보 영상</a:t>
          </a:r>
          <a:r>
            <a:rPr lang="en-US" altLang="ko-KR" sz="1000" kern="1200" dirty="0">
              <a:latin typeface="나눔고딕 ExtraBold" panose="020D0904000000000000" pitchFamily="50" charset="-127"/>
              <a:ea typeface="나눔고딕 ExtraBold" panose="020D0904000000000000" pitchFamily="50" charset="-127"/>
            </a:rPr>
            <a:t>(</a:t>
          </a:r>
          <a:r>
            <a:rPr lang="ko-KR" altLang="en-US" sz="1000" kern="1200" dirty="0">
              <a:latin typeface="나눔고딕 ExtraBold" panose="020D0904000000000000" pitchFamily="50" charset="-127"/>
              <a:ea typeface="나눔고딕 ExtraBold" panose="020D0904000000000000" pitchFamily="50" charset="-127"/>
            </a:rPr>
            <a:t>카드뉴스</a:t>
          </a:r>
          <a:r>
            <a:rPr lang="en-US" altLang="ko-KR" sz="1000" kern="1200" dirty="0">
              <a:latin typeface="나눔고딕 ExtraBold" panose="020D0904000000000000" pitchFamily="50" charset="-127"/>
              <a:ea typeface="나눔고딕 ExtraBold" panose="020D0904000000000000" pitchFamily="50" charset="-127"/>
            </a:rPr>
            <a:t>) </a:t>
          </a:r>
          <a:r>
            <a:rPr lang="ko-KR" altLang="en-US" sz="1000" kern="1200" dirty="0">
              <a:latin typeface="나눔고딕 ExtraBold" panose="020D0904000000000000" pitchFamily="50" charset="-127"/>
              <a:ea typeface="나눔고딕 ExtraBold" panose="020D0904000000000000" pitchFamily="50" charset="-127"/>
            </a:rPr>
            <a:t>제작</a:t>
          </a:r>
          <a:r>
            <a:rPr lang="en-US" altLang="ko-KR" sz="1000" b="0" i="0" kern="1200" dirty="0"/>
            <a:t>(</a:t>
          </a:r>
          <a:r>
            <a:rPr lang="ko-KR" altLang="en-US" sz="1000" b="0" i="0" kern="1200" dirty="0"/>
            <a:t>복싱체육관별 상황에 따라 논의 후 결정</a:t>
          </a:r>
          <a:r>
            <a:rPr lang="en-US" altLang="ko-KR" sz="1000" b="0" i="0" kern="1200" dirty="0"/>
            <a:t>)</a:t>
          </a:r>
          <a:endParaRPr lang="ko-KR" altLang="en-US" sz="1000" kern="1200" dirty="0">
            <a:latin typeface="나눔고딕 ExtraBold" panose="020D0904000000000000" pitchFamily="50" charset="-127"/>
            <a:ea typeface="나눔고딕 ExtraBold" panose="020D0904000000000000" pitchFamily="50" charset="-127"/>
          </a:endParaRPr>
        </a:p>
      </dsp:txBody>
      <dsp:txXfrm rot="-5400000">
        <a:off x="1278506" y="1692789"/>
        <a:ext cx="5072701" cy="1071276"/>
      </dsp:txXfrm>
    </dsp:sp>
    <dsp:sp modelId="{951A59DC-B2F3-48A0-BFC8-8740FB361D4F}">
      <dsp:nvSpPr>
        <dsp:cNvPr id="0" name=""/>
        <dsp:cNvSpPr/>
      </dsp:nvSpPr>
      <dsp:spPr>
        <a:xfrm rot="5400000">
          <a:off x="-273965" y="3543251"/>
          <a:ext cx="1826437" cy="1278506"/>
        </a:xfrm>
        <a:prstGeom prst="chevron">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0800" dist="38100" dir="2700000" algn="tl" rotWithShape="0">
            <a:prstClr val="black">
              <a:alpha val="40000"/>
            </a:prst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latinLnBrk="1">
            <a:lnSpc>
              <a:spcPct val="90000"/>
            </a:lnSpc>
            <a:spcBef>
              <a:spcPct val="0"/>
            </a:spcBef>
            <a:spcAft>
              <a:spcPct val="35000"/>
            </a:spcAft>
            <a:buNone/>
          </a:pPr>
          <a:r>
            <a:rPr lang="ko-KR" altLang="en-US" sz="2200" kern="1200" dirty="0" err="1"/>
            <a:t>지회</a:t>
          </a:r>
          <a:endParaRPr lang="ko-KR" altLang="en-US" sz="2200" kern="1200" dirty="0"/>
        </a:p>
      </dsp:txBody>
      <dsp:txXfrm rot="-5400000">
        <a:off x="1" y="3908538"/>
        <a:ext cx="1278506" cy="547931"/>
      </dsp:txXfrm>
    </dsp:sp>
    <dsp:sp modelId="{41C9BD3A-4DEA-40E9-BCFC-AD242C4A0238}">
      <dsp:nvSpPr>
        <dsp:cNvPr id="0" name=""/>
        <dsp:cNvSpPr/>
      </dsp:nvSpPr>
      <dsp:spPr>
        <a:xfrm rot="5400000">
          <a:off x="3250241" y="1297549"/>
          <a:ext cx="1187184" cy="5130655"/>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latinLnBrk="1">
            <a:lnSpc>
              <a:spcPct val="90000"/>
            </a:lnSpc>
            <a:spcBef>
              <a:spcPct val="0"/>
            </a:spcBef>
            <a:spcAft>
              <a:spcPct val="15000"/>
            </a:spcAft>
            <a:buChar char="•"/>
          </a:pPr>
          <a:r>
            <a:rPr lang="ko-KR" altLang="en-US" sz="1000" kern="1200" dirty="0">
              <a:latin typeface="나눔고딕 ExtraBold" panose="020D0904000000000000" pitchFamily="50" charset="-127"/>
              <a:ea typeface="나눔고딕 ExtraBold" panose="020D0904000000000000" pitchFamily="50" charset="-127"/>
            </a:rPr>
            <a:t>정회원 </a:t>
          </a:r>
          <a:r>
            <a:rPr lang="en-US" altLang="ko-KR" sz="1000" kern="1200" dirty="0">
              <a:latin typeface="나눔고딕 ExtraBold" panose="020D0904000000000000" pitchFamily="50" charset="-127"/>
              <a:ea typeface="나눔고딕 ExtraBold" panose="020D0904000000000000" pitchFamily="50" charset="-127"/>
            </a:rPr>
            <a:t>5</a:t>
          </a:r>
          <a:r>
            <a:rPr lang="ko-KR" altLang="en-US" sz="1000" kern="1200" dirty="0">
              <a:latin typeface="나눔고딕 ExtraBold" panose="020D0904000000000000" pitchFamily="50" charset="-127"/>
              <a:ea typeface="나눔고딕 ExtraBold" panose="020D0904000000000000" pitchFamily="50" charset="-127"/>
            </a:rPr>
            <a:t>인 이상 단체회원을 </a:t>
          </a:r>
          <a:r>
            <a:rPr lang="en-US" altLang="ko-KR" sz="1000" kern="1200" dirty="0">
              <a:latin typeface="나눔고딕 ExtraBold" panose="020D0904000000000000" pitchFamily="50" charset="-127"/>
              <a:ea typeface="나눔고딕 ExtraBold" panose="020D0904000000000000" pitchFamily="50" charset="-127"/>
            </a:rPr>
            <a:t>KCDC </a:t>
          </a:r>
          <a:r>
            <a:rPr lang="ko-KR" altLang="en-US" sz="1000" kern="1200" dirty="0">
              <a:latin typeface="나눔고딕 ExtraBold" panose="020D0904000000000000" pitchFamily="50" charset="-127"/>
              <a:ea typeface="나눔고딕 ExtraBold" panose="020D0904000000000000" pitchFamily="50" charset="-127"/>
            </a:rPr>
            <a:t>복싱아카데미 복싱체육관 </a:t>
          </a:r>
          <a:r>
            <a:rPr lang="ko-KR" altLang="en-US" sz="1000" kern="1200" dirty="0" err="1">
              <a:latin typeface="나눔고딕 ExtraBold" panose="020D0904000000000000" pitchFamily="50" charset="-127"/>
              <a:ea typeface="나눔고딕 ExtraBold" panose="020D0904000000000000" pitchFamily="50" charset="-127"/>
            </a:rPr>
            <a:t>지회</a:t>
          </a:r>
          <a:r>
            <a:rPr lang="ko-KR" altLang="en-US" sz="1000" kern="1200" dirty="0">
              <a:latin typeface="나눔고딕 ExtraBold" panose="020D0904000000000000" pitchFamily="50" charset="-127"/>
              <a:ea typeface="나눔고딕 ExtraBold" panose="020D0904000000000000" pitchFamily="50" charset="-127"/>
            </a:rPr>
            <a:t> 지위 부여</a:t>
          </a:r>
        </a:p>
        <a:p>
          <a:pPr marL="57150" lvl="1" indent="-57150" algn="l" defTabSz="444500" latinLnBrk="1">
            <a:lnSpc>
              <a:spcPct val="90000"/>
            </a:lnSpc>
            <a:spcBef>
              <a:spcPct val="0"/>
            </a:spcBef>
            <a:spcAft>
              <a:spcPct val="15000"/>
            </a:spcAft>
            <a:buChar char="•"/>
          </a:pPr>
          <a:r>
            <a:rPr lang="ko-KR" altLang="en-US" sz="1000" kern="1200" dirty="0">
              <a:latin typeface="나눔고딕 ExtraBold" panose="020D0904000000000000" pitchFamily="50" charset="-127"/>
              <a:ea typeface="나눔고딕 ExtraBold" panose="020D0904000000000000" pitchFamily="50" charset="-127"/>
            </a:rPr>
            <a:t>기관회원 혜택 </a:t>
          </a:r>
          <a:r>
            <a:rPr lang="en-US" altLang="ko-KR" sz="1000" kern="1200" dirty="0">
              <a:latin typeface="나눔고딕 ExtraBold" panose="020D0904000000000000" pitchFamily="50" charset="-127"/>
              <a:ea typeface="나눔고딕 ExtraBold" panose="020D0904000000000000" pitchFamily="50" charset="-127"/>
            </a:rPr>
            <a:t>+ KCDC </a:t>
          </a:r>
          <a:r>
            <a:rPr lang="ko-KR" altLang="en-US" sz="1000" kern="1200" dirty="0">
              <a:latin typeface="나눔고딕 ExtraBold" panose="020D0904000000000000" pitchFamily="50" charset="-127"/>
              <a:ea typeface="나눔고딕 ExtraBold" panose="020D0904000000000000" pitchFamily="50" charset="-127"/>
            </a:rPr>
            <a:t>복싱아카데미와 한국복싱진흥원이 다양한 복싱에 관한 프로그램 제공</a:t>
          </a:r>
        </a:p>
        <a:p>
          <a:pPr marL="57150" lvl="1" indent="-57150" algn="l" defTabSz="444500" latinLnBrk="1">
            <a:lnSpc>
              <a:spcPct val="90000"/>
            </a:lnSpc>
            <a:spcBef>
              <a:spcPct val="0"/>
            </a:spcBef>
            <a:spcAft>
              <a:spcPct val="15000"/>
            </a:spcAft>
            <a:buChar char="•"/>
          </a:pPr>
          <a:r>
            <a:rPr lang="ko-KR" altLang="en-US" sz="1000" kern="1200" dirty="0">
              <a:latin typeface="나눔고딕 ExtraBold" panose="020D0904000000000000" pitchFamily="50" charset="-127"/>
              <a:ea typeface="나눔고딕 ExtraBold" panose="020D0904000000000000" pitchFamily="50" charset="-127"/>
            </a:rPr>
            <a:t>복싱아카데미와 공동프로젝트 추진</a:t>
          </a:r>
          <a:r>
            <a:rPr lang="en-US" altLang="ko-KR" sz="1000" kern="1200" dirty="0">
              <a:latin typeface="나눔고딕 ExtraBold" panose="020D0904000000000000" pitchFamily="50" charset="-127"/>
              <a:ea typeface="나눔고딕 ExtraBold" panose="020D0904000000000000" pitchFamily="50" charset="-127"/>
            </a:rPr>
            <a:t>(</a:t>
          </a:r>
          <a:r>
            <a:rPr lang="ko-KR" altLang="en-US" sz="1000" kern="1200" dirty="0">
              <a:latin typeface="나눔고딕 ExtraBold" panose="020D0904000000000000" pitchFamily="50" charset="-127"/>
              <a:ea typeface="나눔고딕 ExtraBold" panose="020D0904000000000000" pitchFamily="50" charset="-127"/>
            </a:rPr>
            <a:t>공동수익모델 발굴</a:t>
          </a:r>
          <a:r>
            <a:rPr lang="en-US" altLang="ko-KR" sz="1000" kern="1200" dirty="0">
              <a:latin typeface="나눔고딕 ExtraBold" panose="020D0904000000000000" pitchFamily="50" charset="-127"/>
              <a:ea typeface="나눔고딕 ExtraBold" panose="020D0904000000000000" pitchFamily="50" charset="-127"/>
            </a:rPr>
            <a:t>). </a:t>
          </a:r>
          <a:r>
            <a:rPr lang="ko-KR" altLang="en-US" sz="1000" kern="1200" dirty="0">
              <a:latin typeface="나눔고딕 ExtraBold" panose="020D0904000000000000" pitchFamily="50" charset="-127"/>
              <a:ea typeface="나눔고딕 ExtraBold" panose="020D0904000000000000" pitchFamily="50" charset="-127"/>
            </a:rPr>
            <a:t>다음장에 상세내용 참조</a:t>
          </a:r>
        </a:p>
      </dsp:txBody>
      <dsp:txXfrm rot="-5400000">
        <a:off x="1278506" y="3327238"/>
        <a:ext cx="5072701" cy="107127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2CF403-B8DB-4887-91F4-BC27A803C729}">
      <dsp:nvSpPr>
        <dsp:cNvPr id="0" name=""/>
        <dsp:cNvSpPr/>
      </dsp:nvSpPr>
      <dsp:spPr>
        <a:xfrm>
          <a:off x="0" y="0"/>
          <a:ext cx="9970330" cy="0"/>
        </a:xfrm>
        <a:prstGeom prst="lin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w="6350" cap="flat" cmpd="sng" algn="ctr">
          <a:solidFill>
            <a:schemeClr val="dk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3FB9C58B-FB37-46EC-9469-50A7339678B7}">
      <dsp:nvSpPr>
        <dsp:cNvPr id="0" name=""/>
        <dsp:cNvSpPr/>
      </dsp:nvSpPr>
      <dsp:spPr>
        <a:xfrm>
          <a:off x="0" y="0"/>
          <a:ext cx="997033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latinLnBrk="1">
            <a:lnSpc>
              <a:spcPct val="90000"/>
            </a:lnSpc>
            <a:spcBef>
              <a:spcPct val="0"/>
            </a:spcBef>
            <a:spcAft>
              <a:spcPct val="35000"/>
            </a:spcAft>
            <a:buNone/>
          </a:pPr>
          <a:r>
            <a:rPr lang="en-US" altLang="ko-KR" sz="2000" kern="1200" dirty="0">
              <a:latin typeface="Arial Rounded MT Bold" panose="020F0704030504030204" pitchFamily="34" charset="0"/>
            </a:rPr>
            <a:t>1. </a:t>
          </a:r>
          <a:r>
            <a:rPr lang="ko-KR" sz="2000" kern="1200" dirty="0">
              <a:latin typeface="Arial Rounded MT Bold" panose="020F0704030504030204" pitchFamily="34" charset="0"/>
            </a:rPr>
            <a:t>임원진 최소 </a:t>
          </a:r>
          <a:r>
            <a:rPr lang="en-US" sz="2000" kern="1200" dirty="0">
              <a:latin typeface="Arial Rounded MT Bold" panose="020F0704030504030204" pitchFamily="34" charset="0"/>
            </a:rPr>
            <a:t>5</a:t>
          </a:r>
          <a:r>
            <a:rPr lang="ko-KR" sz="2000" kern="1200" dirty="0">
              <a:latin typeface="Arial Rounded MT Bold" panose="020F0704030504030204" pitchFamily="34" charset="0"/>
            </a:rPr>
            <a:t>명 이상 조직</a:t>
          </a:r>
          <a:r>
            <a:rPr lang="en-US" sz="2000" kern="1200" dirty="0">
              <a:latin typeface="Arial Rounded MT Bold" panose="020F0704030504030204" pitchFamily="34" charset="0"/>
            </a:rPr>
            <a:t>(</a:t>
          </a:r>
          <a:r>
            <a:rPr lang="ko-KR" sz="2000" kern="1200" dirty="0">
              <a:latin typeface="Arial Rounded MT Bold" panose="020F0704030504030204" pitchFamily="34" charset="0"/>
            </a:rPr>
            <a:t>복싱체육관 </a:t>
          </a:r>
          <a:r>
            <a:rPr lang="en-US" sz="2000" kern="1200" dirty="0">
              <a:latin typeface="Arial Rounded MT Bold" panose="020F0704030504030204" pitchFamily="34" charset="0"/>
            </a:rPr>
            <a:t>1</a:t>
          </a:r>
          <a:r>
            <a:rPr lang="ko-KR" sz="2000" kern="1200" dirty="0">
              <a:latin typeface="Arial Rounded MT Bold" panose="020F0704030504030204" pitchFamily="34" charset="0"/>
            </a:rPr>
            <a:t>개 단위로 </a:t>
          </a:r>
          <a:r>
            <a:rPr lang="ko-KR" sz="2000" kern="1200" dirty="0" err="1">
              <a:latin typeface="Arial Rounded MT Bold" panose="020F0704030504030204" pitchFamily="34" charset="0"/>
            </a:rPr>
            <a:t>지회</a:t>
          </a:r>
          <a:r>
            <a:rPr lang="ko-KR" sz="2000" kern="1200" dirty="0">
              <a:latin typeface="Arial Rounded MT Bold" panose="020F0704030504030204" pitchFamily="34" charset="0"/>
            </a:rPr>
            <a:t> </a:t>
          </a:r>
          <a:r>
            <a:rPr lang="en-US" sz="2000" kern="1200" dirty="0">
              <a:latin typeface="Arial Rounded MT Bold" panose="020F0704030504030204" pitchFamily="34" charset="0"/>
            </a:rPr>
            <a:t>1</a:t>
          </a:r>
          <a:r>
            <a:rPr lang="ko-KR" sz="2000" kern="1200" dirty="0">
              <a:latin typeface="Arial Rounded MT Bold" panose="020F0704030504030204" pitchFamily="34" charset="0"/>
            </a:rPr>
            <a:t>개 구성</a:t>
          </a:r>
          <a:r>
            <a:rPr lang="en-US" sz="2000" kern="1200" dirty="0">
              <a:latin typeface="Arial Rounded MT Bold" panose="020F0704030504030204" pitchFamily="34" charset="0"/>
            </a:rPr>
            <a:t>: </a:t>
          </a:r>
          <a:r>
            <a:rPr lang="ko-KR" sz="2000" kern="1200" dirty="0">
              <a:latin typeface="Arial Rounded MT Bold" panose="020F0704030504030204" pitchFamily="34" charset="0"/>
            </a:rPr>
            <a:t>회장</a:t>
          </a:r>
          <a:r>
            <a:rPr lang="en-US" sz="2000" kern="1200" dirty="0">
              <a:latin typeface="Arial Rounded MT Bold" panose="020F0704030504030204" pitchFamily="34" charset="0"/>
            </a:rPr>
            <a:t>, </a:t>
          </a:r>
          <a:r>
            <a:rPr lang="ko-KR" sz="2000" kern="1200" dirty="0">
              <a:latin typeface="Arial Rounded MT Bold" panose="020F0704030504030204" pitchFamily="34" charset="0"/>
            </a:rPr>
            <a:t>부회장</a:t>
          </a:r>
          <a:r>
            <a:rPr lang="en-US" sz="2000" kern="1200" dirty="0">
              <a:latin typeface="Arial Rounded MT Bold" panose="020F0704030504030204" pitchFamily="34" charset="0"/>
            </a:rPr>
            <a:t>, </a:t>
          </a:r>
          <a:r>
            <a:rPr lang="ko-KR" sz="2000" kern="1200" dirty="0">
              <a:latin typeface="Arial Rounded MT Bold" panose="020F0704030504030204" pitchFamily="34" charset="0"/>
            </a:rPr>
            <a:t>사무국장</a:t>
          </a:r>
          <a:r>
            <a:rPr lang="en-US" sz="2000" kern="1200" dirty="0">
              <a:latin typeface="Arial Rounded MT Bold" panose="020F0704030504030204" pitchFamily="34" charset="0"/>
            </a:rPr>
            <a:t>, </a:t>
          </a:r>
          <a:r>
            <a:rPr lang="ko-KR" sz="2000" kern="1200" dirty="0">
              <a:latin typeface="Arial Rounded MT Bold" panose="020F0704030504030204" pitchFamily="34" charset="0"/>
            </a:rPr>
            <a:t>이사 등 영입</a:t>
          </a:r>
          <a:r>
            <a:rPr lang="en-US" altLang="ko-KR" sz="2000" kern="1200" dirty="0">
              <a:latin typeface="Arial Rounded MT Bold" panose="020F0704030504030204" pitchFamily="34" charset="0"/>
            </a:rPr>
            <a:t> - </a:t>
          </a:r>
          <a:r>
            <a:rPr lang="ko-KR" altLang="ko-KR" sz="2000" kern="1200" dirty="0">
              <a:latin typeface="Arial Rounded MT Bold" panose="020F0704030504030204" pitchFamily="34" charset="0"/>
            </a:rPr>
            <a:t>최소 </a:t>
          </a:r>
          <a:r>
            <a:rPr lang="en-US" altLang="ko-KR" sz="2000" kern="1200" dirty="0">
              <a:latin typeface="Arial Rounded MT Bold" panose="020F0704030504030204" pitchFamily="34" charset="0"/>
            </a:rPr>
            <a:t>5</a:t>
          </a:r>
          <a:r>
            <a:rPr lang="ko-KR" altLang="ko-KR" sz="2000" kern="1200" dirty="0">
              <a:latin typeface="Arial Rounded MT Bold" panose="020F0704030504030204" pitchFamily="34" charset="0"/>
            </a:rPr>
            <a:t>명 이상 </a:t>
          </a:r>
          <a:r>
            <a:rPr lang="en-US" altLang="ko-KR" sz="2000" kern="1200" dirty="0">
              <a:latin typeface="Arial Rounded MT Bold" panose="020F0704030504030204" pitchFamily="34" charset="0"/>
            </a:rPr>
            <a:t>50</a:t>
          </a:r>
          <a:r>
            <a:rPr lang="ko-KR" altLang="ko-KR" sz="2000" kern="1200" dirty="0">
              <a:latin typeface="Arial Rounded MT Bold" panose="020F0704030504030204" pitchFamily="34" charset="0"/>
            </a:rPr>
            <a:t>만원 이상</a:t>
          </a:r>
          <a:r>
            <a:rPr lang="en-US" sz="2000" kern="1200" dirty="0">
              <a:latin typeface="Arial Rounded MT Bold" panose="020F0704030504030204" pitchFamily="34" charset="0"/>
            </a:rPr>
            <a:t>)</a:t>
          </a:r>
          <a:endParaRPr lang="ko-KR" sz="2000" kern="1200" dirty="0">
            <a:latin typeface="Arial Rounded MT Bold" panose="020F0704030504030204" pitchFamily="34" charset="0"/>
          </a:endParaRPr>
        </a:p>
      </dsp:txBody>
      <dsp:txXfrm>
        <a:off x="0" y="0"/>
        <a:ext cx="9970330" cy="1087834"/>
      </dsp:txXfrm>
    </dsp:sp>
    <dsp:sp modelId="{E5EC7F0F-0AF6-443C-A21E-75F5E4ABC8F8}">
      <dsp:nvSpPr>
        <dsp:cNvPr id="0" name=""/>
        <dsp:cNvSpPr/>
      </dsp:nvSpPr>
      <dsp:spPr>
        <a:xfrm>
          <a:off x="0" y="1087834"/>
          <a:ext cx="9970330" cy="0"/>
        </a:xfrm>
        <a:prstGeom prst="lin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w="6350" cap="flat" cmpd="sng" algn="ctr">
          <a:solidFill>
            <a:schemeClr val="dk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D5CC52E-08B6-4D67-BB91-6C53D6F514A7}">
      <dsp:nvSpPr>
        <dsp:cNvPr id="0" name=""/>
        <dsp:cNvSpPr/>
      </dsp:nvSpPr>
      <dsp:spPr>
        <a:xfrm>
          <a:off x="0" y="1087834"/>
          <a:ext cx="997033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latinLnBrk="1">
            <a:lnSpc>
              <a:spcPct val="90000"/>
            </a:lnSpc>
            <a:spcBef>
              <a:spcPct val="0"/>
            </a:spcBef>
            <a:spcAft>
              <a:spcPct val="35000"/>
            </a:spcAft>
            <a:buNone/>
          </a:pPr>
          <a:r>
            <a:rPr lang="en-US" altLang="ko-KR" sz="2000" kern="1200" dirty="0">
              <a:latin typeface="Arial Rounded MT Bold" panose="020F0704030504030204" pitchFamily="34" charset="0"/>
            </a:rPr>
            <a:t>2. </a:t>
          </a:r>
          <a:r>
            <a:rPr lang="ko-KR" sz="2000" kern="1200" dirty="0">
              <a:latin typeface="Arial Rounded MT Bold" panose="020F0704030504030204" pitchFamily="34" charset="0"/>
            </a:rPr>
            <a:t>전국 복싱체육관 복싱아카데미 </a:t>
          </a:r>
          <a:r>
            <a:rPr lang="ko-KR" sz="2000" kern="1200" dirty="0" err="1">
              <a:latin typeface="Arial Rounded MT Bold" panose="020F0704030504030204" pitchFamily="34" charset="0"/>
            </a:rPr>
            <a:t>지회</a:t>
          </a:r>
          <a:r>
            <a:rPr lang="ko-KR" sz="2000" kern="1200" dirty="0">
              <a:latin typeface="Arial Rounded MT Bold" panose="020F0704030504030204" pitchFamily="34" charset="0"/>
            </a:rPr>
            <a:t> 가입</a:t>
          </a:r>
          <a:r>
            <a:rPr lang="en-US" sz="2000" kern="1200" dirty="0">
              <a:latin typeface="Arial Rounded MT Bold" panose="020F0704030504030204" pitchFamily="34" charset="0"/>
            </a:rPr>
            <a:t>(1</a:t>
          </a:r>
          <a:r>
            <a:rPr lang="ko-KR" sz="2000" kern="1200" dirty="0" err="1">
              <a:latin typeface="Arial Rounded MT Bold" panose="020F0704030504030204" pitchFamily="34" charset="0"/>
            </a:rPr>
            <a:t>호점</a:t>
          </a:r>
          <a:r>
            <a:rPr lang="en-US" sz="2000" kern="1200" dirty="0">
              <a:latin typeface="Arial Rounded MT Bold" panose="020F0704030504030204" pitchFamily="34" charset="0"/>
            </a:rPr>
            <a:t>, 2</a:t>
          </a:r>
          <a:r>
            <a:rPr lang="ko-KR" sz="2000" kern="1200" dirty="0" err="1">
              <a:latin typeface="Arial Rounded MT Bold" panose="020F0704030504030204" pitchFamily="34" charset="0"/>
            </a:rPr>
            <a:t>호점</a:t>
          </a:r>
          <a:r>
            <a:rPr lang="en-US" sz="2000" kern="1200" dirty="0">
              <a:latin typeface="Arial Rounded MT Bold" panose="020F0704030504030204" pitchFamily="34" charset="0"/>
            </a:rPr>
            <a:t>, 3</a:t>
          </a:r>
          <a:r>
            <a:rPr lang="ko-KR" sz="2000" kern="1200" dirty="0" err="1">
              <a:latin typeface="Arial Rounded MT Bold" panose="020F0704030504030204" pitchFamily="34" charset="0"/>
            </a:rPr>
            <a:t>호점</a:t>
          </a:r>
          <a:r>
            <a:rPr lang="en-US" sz="2000" kern="1200" dirty="0">
              <a:latin typeface="Arial Rounded MT Bold" panose="020F0704030504030204" pitchFamily="34" charset="0"/>
            </a:rPr>
            <a:t>....100</a:t>
          </a:r>
          <a:r>
            <a:rPr lang="ko-KR" sz="2000" kern="1200" dirty="0" err="1">
              <a:latin typeface="Arial Rounded MT Bold" panose="020F0704030504030204" pitchFamily="34" charset="0"/>
            </a:rPr>
            <a:t>호점</a:t>
          </a:r>
          <a:r>
            <a:rPr lang="en-US" sz="2000" kern="1200" dirty="0">
              <a:latin typeface="Arial Rounded MT Bold" panose="020F0704030504030204" pitchFamily="34" charset="0"/>
            </a:rPr>
            <a:t>.…n</a:t>
          </a:r>
          <a:r>
            <a:rPr lang="ko-KR" sz="2000" kern="1200" dirty="0" err="1">
              <a:latin typeface="Arial Rounded MT Bold" panose="020F0704030504030204" pitchFamily="34" charset="0"/>
            </a:rPr>
            <a:t>호점</a:t>
          </a:r>
          <a:r>
            <a:rPr lang="en-US" sz="2000" kern="1200" dirty="0">
              <a:latin typeface="Arial Rounded MT Bold" panose="020F0704030504030204" pitchFamily="34" charset="0"/>
            </a:rPr>
            <a:t>) </a:t>
          </a:r>
          <a:r>
            <a:rPr lang="en-US" altLang="ko-KR" sz="2000" kern="1200" dirty="0">
              <a:latin typeface="Arial Rounded MT Bold" panose="020F0704030504030204" pitchFamily="34" charset="0"/>
            </a:rPr>
            <a:t>=&gt; </a:t>
          </a:r>
          <a:r>
            <a:rPr lang="ko-KR" sz="2000" kern="1200" dirty="0">
              <a:latin typeface="Arial Rounded MT Bold" panose="020F0704030504030204" pitchFamily="34" charset="0"/>
            </a:rPr>
            <a:t>최우수 복싱아카데미 선정하여 상장수여 </a:t>
          </a:r>
        </a:p>
      </dsp:txBody>
      <dsp:txXfrm>
        <a:off x="0" y="1087834"/>
        <a:ext cx="9970330" cy="1087834"/>
      </dsp:txXfrm>
    </dsp:sp>
    <dsp:sp modelId="{B1CE0D0A-0F00-4236-A0DE-E8B620478623}">
      <dsp:nvSpPr>
        <dsp:cNvPr id="0" name=""/>
        <dsp:cNvSpPr/>
      </dsp:nvSpPr>
      <dsp:spPr>
        <a:xfrm>
          <a:off x="0" y="2175669"/>
          <a:ext cx="9970330" cy="0"/>
        </a:xfrm>
        <a:prstGeom prst="lin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w="6350" cap="flat" cmpd="sng" algn="ctr">
          <a:solidFill>
            <a:schemeClr val="dk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8B17D6C1-5EA6-4604-9C74-EC1C1C5ED241}">
      <dsp:nvSpPr>
        <dsp:cNvPr id="0" name=""/>
        <dsp:cNvSpPr/>
      </dsp:nvSpPr>
      <dsp:spPr>
        <a:xfrm>
          <a:off x="0" y="2175669"/>
          <a:ext cx="997033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latinLnBrk="1">
            <a:lnSpc>
              <a:spcPct val="90000"/>
            </a:lnSpc>
            <a:spcBef>
              <a:spcPct val="0"/>
            </a:spcBef>
            <a:spcAft>
              <a:spcPct val="35000"/>
            </a:spcAft>
            <a:buNone/>
          </a:pPr>
          <a:r>
            <a:rPr lang="en-US" altLang="ko-KR" sz="2000" kern="1200" dirty="0">
              <a:latin typeface="Arial Rounded MT Bold" panose="020F0704030504030204" pitchFamily="34" charset="0"/>
            </a:rPr>
            <a:t>3. </a:t>
          </a:r>
          <a:r>
            <a:rPr lang="ko-KR" sz="2000" kern="1200" dirty="0">
              <a:latin typeface="Arial Rounded MT Bold" panose="020F0704030504030204" pitchFamily="34" charset="0"/>
            </a:rPr>
            <a:t>유명 복싱 감독 및 관계자 </a:t>
          </a:r>
          <a:r>
            <a:rPr lang="en-US" sz="2000" kern="1200" dirty="0">
              <a:latin typeface="Arial Rounded MT Bold" panose="020F0704030504030204" pitchFamily="34" charset="0"/>
            </a:rPr>
            <a:t>1</a:t>
          </a:r>
          <a:r>
            <a:rPr lang="ko-KR" sz="2000" kern="1200" dirty="0">
              <a:latin typeface="Arial Rounded MT Bold" panose="020F0704030504030204" pitchFamily="34" charset="0"/>
            </a:rPr>
            <a:t>일 코칭</a:t>
          </a:r>
          <a:r>
            <a:rPr lang="en-US" sz="2000" kern="1200" dirty="0">
              <a:latin typeface="Arial Rounded MT Bold" panose="020F0704030504030204" pitchFamily="34" charset="0"/>
            </a:rPr>
            <a:t>, </a:t>
          </a:r>
          <a:r>
            <a:rPr lang="ko-KR" sz="2000" kern="1200" dirty="0">
              <a:latin typeface="Arial Rounded MT Bold" panose="020F0704030504030204" pitchFamily="34" charset="0"/>
            </a:rPr>
            <a:t>단체</a:t>
          </a:r>
          <a:r>
            <a:rPr lang="en-US" altLang="ko-KR" sz="2000" kern="1200" dirty="0">
              <a:latin typeface="Arial Rounded MT Bold" panose="020F0704030504030204" pitchFamily="34" charset="0"/>
            </a:rPr>
            <a:t> </a:t>
          </a:r>
          <a:r>
            <a:rPr lang="ko-KR" sz="2000" kern="1200" dirty="0">
              <a:latin typeface="Arial Rounded MT Bold" panose="020F0704030504030204" pitchFamily="34" charset="0"/>
            </a:rPr>
            <a:t>유니폼 및 용품 공동구매 및 협찬</a:t>
          </a:r>
          <a:r>
            <a:rPr lang="en-US" sz="2000" kern="1200" dirty="0">
              <a:latin typeface="Arial Rounded MT Bold" panose="020F0704030504030204" pitchFamily="34" charset="0"/>
            </a:rPr>
            <a:t>, KCDC </a:t>
          </a:r>
          <a:r>
            <a:rPr lang="ko-KR" sz="2000" kern="1200" dirty="0">
              <a:latin typeface="Arial Rounded MT Bold" panose="020F0704030504030204" pitchFamily="34" charset="0"/>
            </a:rPr>
            <a:t>복싱아카데미 대회 참가</a:t>
          </a:r>
          <a:r>
            <a:rPr lang="en-US" sz="2000" kern="1200" dirty="0">
              <a:latin typeface="Arial Rounded MT Bold" panose="020F0704030504030204" pitchFamily="34" charset="0"/>
            </a:rPr>
            <a:t>, </a:t>
          </a:r>
          <a:r>
            <a:rPr lang="ko-KR" sz="2000" kern="1200" dirty="0">
              <a:latin typeface="Arial Rounded MT Bold" panose="020F0704030504030204" pitchFamily="34" charset="0"/>
            </a:rPr>
            <a:t>친선경기 등</a:t>
          </a:r>
          <a:r>
            <a:rPr lang="en-US" altLang="ko-KR" sz="2000" kern="1200" dirty="0">
              <a:latin typeface="Arial Rounded MT Bold" panose="020F0704030504030204" pitchFamily="34" charset="0"/>
            </a:rPr>
            <a:t> </a:t>
          </a:r>
          <a:r>
            <a:rPr lang="ko-KR" altLang="en-US" sz="2000" kern="1200" dirty="0">
              <a:latin typeface="Arial Rounded MT Bold" panose="020F0704030504030204" pitchFamily="34" charset="0"/>
            </a:rPr>
            <a:t>추가 혜택</a:t>
          </a:r>
          <a:endParaRPr lang="ko-KR" sz="2000" kern="1200" dirty="0">
            <a:latin typeface="Arial Rounded MT Bold" panose="020F0704030504030204" pitchFamily="34" charset="0"/>
          </a:endParaRPr>
        </a:p>
      </dsp:txBody>
      <dsp:txXfrm>
        <a:off x="0" y="2175669"/>
        <a:ext cx="9970330" cy="1087834"/>
      </dsp:txXfrm>
    </dsp:sp>
    <dsp:sp modelId="{A98A80A5-590C-4604-8D8A-A264D1D4E5BE}">
      <dsp:nvSpPr>
        <dsp:cNvPr id="0" name=""/>
        <dsp:cNvSpPr/>
      </dsp:nvSpPr>
      <dsp:spPr>
        <a:xfrm>
          <a:off x="0" y="3263503"/>
          <a:ext cx="9970330" cy="0"/>
        </a:xfrm>
        <a:prstGeom prst="lin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w="6350" cap="flat" cmpd="sng" algn="ctr">
          <a:solidFill>
            <a:schemeClr val="dk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D8D960A-1349-4EB3-97BE-5AFE92CB24DC}">
      <dsp:nvSpPr>
        <dsp:cNvPr id="0" name=""/>
        <dsp:cNvSpPr/>
      </dsp:nvSpPr>
      <dsp:spPr>
        <a:xfrm>
          <a:off x="0" y="3263503"/>
          <a:ext cx="997033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latinLnBrk="1">
            <a:lnSpc>
              <a:spcPct val="90000"/>
            </a:lnSpc>
            <a:spcBef>
              <a:spcPct val="0"/>
            </a:spcBef>
            <a:spcAft>
              <a:spcPct val="35000"/>
            </a:spcAft>
            <a:buNone/>
          </a:pPr>
          <a:r>
            <a:rPr lang="en-US" altLang="ko-KR" sz="2000" kern="1200" dirty="0">
              <a:latin typeface="Arial Rounded MT Bold" panose="020F0704030504030204" pitchFamily="34" charset="0"/>
            </a:rPr>
            <a:t>4. </a:t>
          </a:r>
          <a:r>
            <a:rPr lang="ko-KR" sz="2000" kern="1200" dirty="0">
              <a:latin typeface="Arial Rounded MT Bold" panose="020F0704030504030204" pitchFamily="34" charset="0"/>
            </a:rPr>
            <a:t>공동 수익 모델 발굴</a:t>
          </a:r>
          <a:r>
            <a:rPr lang="en-US" sz="2000" kern="1200" dirty="0">
              <a:latin typeface="Arial Rounded MT Bold" panose="020F0704030504030204" pitchFamily="34" charset="0"/>
            </a:rPr>
            <a:t>: </a:t>
          </a:r>
          <a:r>
            <a:rPr lang="ko-KR" sz="2000" kern="1200" dirty="0">
              <a:latin typeface="Arial Rounded MT Bold" panose="020F0704030504030204" pitchFamily="34" charset="0"/>
            </a:rPr>
            <a:t>유소년스포츠지도자</a:t>
          </a:r>
          <a:r>
            <a:rPr lang="en-US" sz="2000" kern="1200" dirty="0">
              <a:latin typeface="Arial Rounded MT Bold" panose="020F0704030504030204" pitchFamily="34" charset="0"/>
            </a:rPr>
            <a:t>(</a:t>
          </a:r>
          <a:r>
            <a:rPr lang="ko-KR" sz="2000" kern="1200" dirty="0">
              <a:latin typeface="Arial Rounded MT Bold" panose="020F0704030504030204" pitchFamily="34" charset="0"/>
            </a:rPr>
            <a:t>복싱</a:t>
          </a:r>
          <a:r>
            <a:rPr lang="en-US" sz="2000" kern="1200" dirty="0">
              <a:latin typeface="Arial Rounded MT Bold" panose="020F0704030504030204" pitchFamily="34" charset="0"/>
            </a:rPr>
            <a:t>) </a:t>
          </a:r>
          <a:r>
            <a:rPr lang="ko-KR" sz="2000" kern="1200" dirty="0">
              <a:latin typeface="Arial Rounded MT Bold" panose="020F0704030504030204" pitchFamily="34" charset="0"/>
            </a:rPr>
            <a:t>민간자격증 및 관련 자격증 발급</a:t>
          </a:r>
          <a:r>
            <a:rPr lang="en-US" sz="2000" kern="1200" dirty="0">
              <a:latin typeface="Arial Rounded MT Bold" panose="020F0704030504030204" pitchFamily="34" charset="0"/>
            </a:rPr>
            <a:t>, </a:t>
          </a:r>
          <a:r>
            <a:rPr lang="ko-KR" sz="2000" kern="1200" dirty="0">
              <a:latin typeface="Arial Rounded MT Bold" panose="020F0704030504030204" pitchFamily="34" charset="0"/>
            </a:rPr>
            <a:t>복싱용품 및 스포츠 의류 사업 등을 부차적인 수익 모델로 고려</a:t>
          </a:r>
          <a:r>
            <a:rPr lang="en-US" sz="2000" kern="1200" dirty="0">
              <a:latin typeface="Arial Rounded MT Bold" panose="020F0704030504030204" pitchFamily="34" charset="0"/>
            </a:rPr>
            <a:t>, </a:t>
          </a:r>
          <a:r>
            <a:rPr lang="ko-KR" sz="2000" kern="1200" dirty="0">
              <a:latin typeface="Arial Rounded MT Bold" panose="020F0704030504030204" pitchFamily="34" charset="0"/>
            </a:rPr>
            <a:t>기타 사업</a:t>
          </a:r>
        </a:p>
      </dsp:txBody>
      <dsp:txXfrm>
        <a:off x="0" y="3263503"/>
        <a:ext cx="9970330" cy="1087834"/>
      </dsp:txXfrm>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95C89-2E28-4777-95B0-BA7EECAE3BA4}"/>
              </a:ext>
            </a:extLst>
          </p:cNvPr>
          <p:cNvSpPr>
            <a:spLocks noGrp="1"/>
          </p:cNvSpPr>
          <p:nvPr>
            <p:ph type="ctrTitle"/>
          </p:nvPr>
        </p:nvSpPr>
        <p:spPr>
          <a:xfrm>
            <a:off x="1709928" y="987552"/>
            <a:ext cx="8385048" cy="3081528"/>
          </a:xfrm>
        </p:spPr>
        <p:txBody>
          <a:bodyPr anchor="b"/>
          <a:lstStyle>
            <a:lvl1pPr algn="ctr">
              <a:defRPr sz="5400"/>
            </a:lvl1pPr>
          </a:lstStyle>
          <a:p>
            <a:r>
              <a:rPr lang="en-US" dirty="0"/>
              <a:t>Click to edit Master title style</a:t>
            </a:r>
          </a:p>
        </p:txBody>
      </p:sp>
      <p:sp>
        <p:nvSpPr>
          <p:cNvPr id="3" name="Subtitle 2">
            <a:extLst>
              <a:ext uri="{FF2B5EF4-FFF2-40B4-BE49-F238E27FC236}">
                <a16:creationId xmlns:a16="http://schemas.microsoft.com/office/drawing/2014/main" id="{59052321-4D71-4DA8-BD2C-DC22FC1525CB}"/>
              </a:ext>
            </a:extLst>
          </p:cNvPr>
          <p:cNvSpPr>
            <a:spLocks noGrp="1"/>
          </p:cNvSpPr>
          <p:nvPr>
            <p:ph type="subTitle" idx="1"/>
          </p:nvPr>
        </p:nvSpPr>
        <p:spPr>
          <a:xfrm>
            <a:off x="2905506" y="4480561"/>
            <a:ext cx="5993892" cy="1166495"/>
          </a:xfrm>
        </p:spPr>
        <p:txBody>
          <a:bodyPr>
            <a:normAutofit/>
          </a:bodyPr>
          <a:lstStyle>
            <a:lvl1pPr marL="0" indent="0" algn="ctr">
              <a:buNone/>
              <a:defRPr sz="1400" cap="all" spc="6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B1D37183-71EA-4A92-8609-41ECB53F447E}"/>
              </a:ext>
            </a:extLst>
          </p:cNvPr>
          <p:cNvSpPr>
            <a:spLocks noGrp="1"/>
          </p:cNvSpPr>
          <p:nvPr>
            <p:ph type="dt" sz="half" idx="10"/>
          </p:nvPr>
        </p:nvSpPr>
        <p:spPr/>
        <p:txBody>
          <a:bodyPr/>
          <a:lstStyle/>
          <a:p>
            <a:fld id="{B5898F52-2787-4BA2-BBBC-9395E9F86D50}" type="datetimeFigureOut">
              <a:rPr lang="en-US" smtClean="0"/>
              <a:t>5/7/2022</a:t>
            </a:fld>
            <a:endParaRPr lang="en-US"/>
          </a:p>
        </p:txBody>
      </p:sp>
      <p:sp>
        <p:nvSpPr>
          <p:cNvPr id="5" name="Footer Placeholder 4">
            <a:extLst>
              <a:ext uri="{FF2B5EF4-FFF2-40B4-BE49-F238E27FC236}">
                <a16:creationId xmlns:a16="http://schemas.microsoft.com/office/drawing/2014/main" id="{CA09F2E6-1ECC-4081-8EBF-C80C6C94A1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C3FA67-CD72-4503-BA25-FEC880107BC4}"/>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956743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83CBE-1EA9-4E8B-A281-C50B792E55F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B2EB1A0-A59D-4CB9-BABB-C6BF1D2E992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E6265B-940D-433C-AD76-2D6A42449307}"/>
              </a:ext>
            </a:extLst>
          </p:cNvPr>
          <p:cNvSpPr>
            <a:spLocks noGrp="1"/>
          </p:cNvSpPr>
          <p:nvPr>
            <p:ph type="dt" sz="half" idx="10"/>
          </p:nvPr>
        </p:nvSpPr>
        <p:spPr/>
        <p:txBody>
          <a:bodyPr/>
          <a:lstStyle/>
          <a:p>
            <a:fld id="{B5898F52-2787-4BA2-BBBC-9395E9F86D50}" type="datetimeFigureOut">
              <a:rPr lang="en-US" smtClean="0"/>
              <a:t>5/7/2022</a:t>
            </a:fld>
            <a:endParaRPr lang="en-US"/>
          </a:p>
        </p:txBody>
      </p:sp>
      <p:sp>
        <p:nvSpPr>
          <p:cNvPr id="5" name="Footer Placeholder 4">
            <a:extLst>
              <a:ext uri="{FF2B5EF4-FFF2-40B4-BE49-F238E27FC236}">
                <a16:creationId xmlns:a16="http://schemas.microsoft.com/office/drawing/2014/main" id="{EDCAB98E-314F-45C4-9A64-AD3FAE0516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E49F32-B214-4A0C-8669-7FE4BA445965}"/>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4110205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DE4A6D-DAA1-4551-A093-3C36C1C8CF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125FDA9-71CD-4B86-B291-BEBA43D8ED7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D9F5B1-B635-4479-A426-B1D4066502DB}"/>
              </a:ext>
            </a:extLst>
          </p:cNvPr>
          <p:cNvSpPr>
            <a:spLocks noGrp="1"/>
          </p:cNvSpPr>
          <p:nvPr>
            <p:ph type="dt" sz="half" idx="10"/>
          </p:nvPr>
        </p:nvSpPr>
        <p:spPr/>
        <p:txBody>
          <a:bodyPr/>
          <a:lstStyle/>
          <a:p>
            <a:fld id="{B5898F52-2787-4BA2-BBBC-9395E9F86D50}" type="datetimeFigureOut">
              <a:rPr lang="en-US" smtClean="0"/>
              <a:t>5/7/2022</a:t>
            </a:fld>
            <a:endParaRPr lang="en-US"/>
          </a:p>
        </p:txBody>
      </p:sp>
      <p:sp>
        <p:nvSpPr>
          <p:cNvPr id="5" name="Footer Placeholder 4">
            <a:extLst>
              <a:ext uri="{FF2B5EF4-FFF2-40B4-BE49-F238E27FC236}">
                <a16:creationId xmlns:a16="http://schemas.microsoft.com/office/drawing/2014/main" id="{6B833098-8769-47C3-80B2-C2942F984D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EA9297-65D4-45BE-BE6C-5531FC6A5E1E}"/>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034104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BA523-EF01-4656-9D54-347E984FD3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AD52871-79D5-420E-8207-BEF7BE44A9B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6D32D3-8223-4851-BB8E-CB489B975FD6}"/>
              </a:ext>
            </a:extLst>
          </p:cNvPr>
          <p:cNvSpPr>
            <a:spLocks noGrp="1"/>
          </p:cNvSpPr>
          <p:nvPr>
            <p:ph type="dt" sz="half" idx="10"/>
          </p:nvPr>
        </p:nvSpPr>
        <p:spPr/>
        <p:txBody>
          <a:bodyPr/>
          <a:lstStyle/>
          <a:p>
            <a:fld id="{B5898F52-2787-4BA2-BBBC-9395E9F86D50}" type="datetimeFigureOut">
              <a:rPr lang="en-US" smtClean="0"/>
              <a:t>5/7/2022</a:t>
            </a:fld>
            <a:endParaRPr lang="en-US"/>
          </a:p>
        </p:txBody>
      </p:sp>
      <p:sp>
        <p:nvSpPr>
          <p:cNvPr id="5" name="Footer Placeholder 4">
            <a:extLst>
              <a:ext uri="{FF2B5EF4-FFF2-40B4-BE49-F238E27FC236}">
                <a16:creationId xmlns:a16="http://schemas.microsoft.com/office/drawing/2014/main" id="{9E94444B-9FC3-414D-8EA0-15AB806D5E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BC448B-FCF6-40C5-8BB6-15B70E8897CB}"/>
              </a:ext>
            </a:extLst>
          </p:cNvPr>
          <p:cNvSpPr>
            <a:spLocks noGrp="1"/>
          </p:cNvSpPr>
          <p:nvPr>
            <p:ph type="sldNum" sz="quarter" idx="12"/>
          </p:nvPr>
        </p:nvSpPr>
        <p:spPr/>
        <p:txBody>
          <a:bodyPr/>
          <a:lstStyle/>
          <a:p>
            <a:fld id="{4C8B8A27-DF03-4546-BA93-21C967D57E5C}" type="slidenum">
              <a:rPr lang="en-US" smtClean="0"/>
              <a:t>‹#›</a:t>
            </a:fld>
            <a:endParaRPr lang="en-US" dirty="0"/>
          </a:p>
        </p:txBody>
      </p:sp>
    </p:spTree>
    <p:extLst>
      <p:ext uri="{BB962C8B-B14F-4D97-AF65-F5344CB8AC3E}">
        <p14:creationId xmlns:p14="http://schemas.microsoft.com/office/powerpoint/2010/main" val="1273696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F79BA-620F-4443-807B-BE44F36F98F1}"/>
              </a:ext>
            </a:extLst>
          </p:cNvPr>
          <p:cNvSpPr>
            <a:spLocks noGrp="1"/>
          </p:cNvSpPr>
          <p:nvPr>
            <p:ph type="title"/>
          </p:nvPr>
        </p:nvSpPr>
        <p:spPr>
          <a:xfrm>
            <a:off x="1069848" y="1709738"/>
            <a:ext cx="9430811" cy="2852737"/>
          </a:xfrm>
        </p:spPr>
        <p:txBody>
          <a:bodyPr anchor="b">
            <a:normAutofit/>
          </a:bodyPr>
          <a:lstStyle>
            <a:lvl1pPr>
              <a:defRPr sz="5400"/>
            </a:lvl1pPr>
          </a:lstStyle>
          <a:p>
            <a:r>
              <a:rPr lang="en-US" dirty="0"/>
              <a:t>Click to edit Master title style</a:t>
            </a:r>
          </a:p>
        </p:txBody>
      </p:sp>
      <p:sp>
        <p:nvSpPr>
          <p:cNvPr id="3" name="Text Placeholder 2">
            <a:extLst>
              <a:ext uri="{FF2B5EF4-FFF2-40B4-BE49-F238E27FC236}">
                <a16:creationId xmlns:a16="http://schemas.microsoft.com/office/drawing/2014/main" id="{30C9A625-6442-4047-B545-433C4451210A}"/>
              </a:ext>
            </a:extLst>
          </p:cNvPr>
          <p:cNvSpPr>
            <a:spLocks noGrp="1"/>
          </p:cNvSpPr>
          <p:nvPr>
            <p:ph type="body" idx="1"/>
          </p:nvPr>
        </p:nvSpPr>
        <p:spPr>
          <a:xfrm>
            <a:off x="1069848" y="4589463"/>
            <a:ext cx="94308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F8EAA30-3B1A-4BEA-9835-33D2072451F9}"/>
              </a:ext>
            </a:extLst>
          </p:cNvPr>
          <p:cNvSpPr>
            <a:spLocks noGrp="1"/>
          </p:cNvSpPr>
          <p:nvPr>
            <p:ph type="dt" sz="half" idx="10"/>
          </p:nvPr>
        </p:nvSpPr>
        <p:spPr/>
        <p:txBody>
          <a:bodyPr/>
          <a:lstStyle/>
          <a:p>
            <a:fld id="{B5898F52-2787-4BA2-BBBC-9395E9F86D50}" type="datetimeFigureOut">
              <a:rPr lang="en-US" smtClean="0"/>
              <a:t>5/7/2022</a:t>
            </a:fld>
            <a:endParaRPr lang="en-US"/>
          </a:p>
        </p:txBody>
      </p:sp>
      <p:sp>
        <p:nvSpPr>
          <p:cNvPr id="5" name="Footer Placeholder 4">
            <a:extLst>
              <a:ext uri="{FF2B5EF4-FFF2-40B4-BE49-F238E27FC236}">
                <a16:creationId xmlns:a16="http://schemas.microsoft.com/office/drawing/2014/main" id="{BB256440-3149-446F-8105-485333B183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0FEDB1-D604-4E10-B334-5DB303498B12}"/>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051908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6E563-D552-439E-8DF5-45062D8754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136873-2DD5-456E-A3A9-FE408419E30D}"/>
              </a:ext>
            </a:extLst>
          </p:cNvPr>
          <p:cNvSpPr>
            <a:spLocks noGrp="1"/>
          </p:cNvSpPr>
          <p:nvPr>
            <p:ph sz="half" idx="1"/>
          </p:nvPr>
        </p:nvSpPr>
        <p:spPr>
          <a:xfrm>
            <a:off x="1069848" y="1825625"/>
            <a:ext cx="4684057"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C6B04C-FB9E-4A9E-8892-4B5B702898B4}"/>
              </a:ext>
            </a:extLst>
          </p:cNvPr>
          <p:cNvSpPr>
            <a:spLocks noGrp="1"/>
          </p:cNvSpPr>
          <p:nvPr>
            <p:ph sz="half" idx="2"/>
          </p:nvPr>
        </p:nvSpPr>
        <p:spPr>
          <a:xfrm>
            <a:off x="6019802" y="1825625"/>
            <a:ext cx="4684058"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42E2F0B4-0E86-473E-BC42-78D856A00C2E}"/>
              </a:ext>
            </a:extLst>
          </p:cNvPr>
          <p:cNvSpPr>
            <a:spLocks noGrp="1"/>
          </p:cNvSpPr>
          <p:nvPr>
            <p:ph type="dt" sz="half" idx="10"/>
          </p:nvPr>
        </p:nvSpPr>
        <p:spPr/>
        <p:txBody>
          <a:bodyPr/>
          <a:lstStyle/>
          <a:p>
            <a:fld id="{B5898F52-2787-4BA2-BBBC-9395E9F86D50}" type="datetimeFigureOut">
              <a:rPr lang="en-US" smtClean="0"/>
              <a:t>5/7/2022</a:t>
            </a:fld>
            <a:endParaRPr lang="en-US"/>
          </a:p>
        </p:txBody>
      </p:sp>
      <p:sp>
        <p:nvSpPr>
          <p:cNvPr id="6" name="Footer Placeholder 5">
            <a:extLst>
              <a:ext uri="{FF2B5EF4-FFF2-40B4-BE49-F238E27FC236}">
                <a16:creationId xmlns:a16="http://schemas.microsoft.com/office/drawing/2014/main" id="{782B9537-F43C-4042-B165-A00358F9E2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F9F52F-61F2-4FEE-8989-2FB400190C4C}"/>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452372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32E5C-0B2D-4DB5-95F6-3C2C825DFE54}"/>
              </a:ext>
            </a:extLst>
          </p:cNvPr>
          <p:cNvSpPr>
            <a:spLocks noGrp="1"/>
          </p:cNvSpPr>
          <p:nvPr>
            <p:ph type="title"/>
          </p:nvPr>
        </p:nvSpPr>
        <p:spPr>
          <a:xfrm>
            <a:off x="839788" y="365125"/>
            <a:ext cx="989993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8F1C53-3F27-42E6-BE80-1DF57985741C}"/>
              </a:ext>
            </a:extLst>
          </p:cNvPr>
          <p:cNvSpPr>
            <a:spLocks noGrp="1"/>
          </p:cNvSpPr>
          <p:nvPr>
            <p:ph type="body" idx="1"/>
          </p:nvPr>
        </p:nvSpPr>
        <p:spPr>
          <a:xfrm>
            <a:off x="839789" y="1681163"/>
            <a:ext cx="4872132" cy="823912"/>
          </a:xfrm>
        </p:spPr>
        <p:txBody>
          <a:bodyPr anchor="b">
            <a:no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38CC6CB-F028-4322-B54F-571203106F23}"/>
              </a:ext>
            </a:extLst>
          </p:cNvPr>
          <p:cNvSpPr>
            <a:spLocks noGrp="1"/>
          </p:cNvSpPr>
          <p:nvPr>
            <p:ph sz="half" idx="2"/>
          </p:nvPr>
        </p:nvSpPr>
        <p:spPr>
          <a:xfrm>
            <a:off x="839787" y="2510632"/>
            <a:ext cx="4872133" cy="3684588"/>
          </a:xfrm>
        </p:spPr>
        <p:txBody>
          <a:bodyPr/>
          <a:lstStyle>
            <a:lvl2pPr>
              <a:defRPr b="1"/>
            </a:lvl2pPr>
            <a:lvl3pPr>
              <a:defRPr b="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2AD2CD7-554E-4EAA-BAF6-86ABB7E81D25}"/>
              </a:ext>
            </a:extLst>
          </p:cNvPr>
          <p:cNvSpPr>
            <a:spLocks noGrp="1"/>
          </p:cNvSpPr>
          <p:nvPr>
            <p:ph type="body" sz="quarter" idx="3"/>
          </p:nvPr>
        </p:nvSpPr>
        <p:spPr>
          <a:xfrm>
            <a:off x="5889809" y="1681163"/>
            <a:ext cx="4849909" cy="823912"/>
          </a:xfrm>
        </p:spPr>
        <p:txBody>
          <a:bodyPr anchor="b">
            <a:no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1982A2D6-379C-4D26-90AC-9F2F46DCE7F3}"/>
              </a:ext>
            </a:extLst>
          </p:cNvPr>
          <p:cNvSpPr>
            <a:spLocks noGrp="1"/>
          </p:cNvSpPr>
          <p:nvPr>
            <p:ph sz="quarter" idx="4"/>
          </p:nvPr>
        </p:nvSpPr>
        <p:spPr>
          <a:xfrm>
            <a:off x="5889810" y="2505075"/>
            <a:ext cx="4872134" cy="3684588"/>
          </a:xfrm>
        </p:spPr>
        <p:txBody>
          <a:bodyPr/>
          <a:lstStyle>
            <a:lvl2pPr>
              <a:defRPr b="1"/>
            </a:lvl2pPr>
            <a:lvl3pPr>
              <a:defRPr b="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DEA0E4F3-8A65-4788-AE96-1FB2060F48D2}"/>
              </a:ext>
            </a:extLst>
          </p:cNvPr>
          <p:cNvSpPr>
            <a:spLocks noGrp="1"/>
          </p:cNvSpPr>
          <p:nvPr>
            <p:ph type="dt" sz="half" idx="10"/>
          </p:nvPr>
        </p:nvSpPr>
        <p:spPr/>
        <p:txBody>
          <a:bodyPr/>
          <a:lstStyle/>
          <a:p>
            <a:fld id="{B5898F52-2787-4BA2-BBBC-9395E9F86D50}" type="datetimeFigureOut">
              <a:rPr lang="en-US" smtClean="0"/>
              <a:t>5/7/2022</a:t>
            </a:fld>
            <a:endParaRPr lang="en-US"/>
          </a:p>
        </p:txBody>
      </p:sp>
      <p:sp>
        <p:nvSpPr>
          <p:cNvPr id="8" name="Footer Placeholder 7">
            <a:extLst>
              <a:ext uri="{FF2B5EF4-FFF2-40B4-BE49-F238E27FC236}">
                <a16:creationId xmlns:a16="http://schemas.microsoft.com/office/drawing/2014/main" id="{97522DA4-5EE1-440C-ADDE-D7B4F77B4E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6BC291E-B8EF-4ED7-A04A-23426C220CF0}"/>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1809905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CB818-E8D0-497B-9A7E-4F281D0DBCC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FE82B9D-CD58-4C05-8A78-CB6E0E9D49DC}"/>
              </a:ext>
            </a:extLst>
          </p:cNvPr>
          <p:cNvSpPr>
            <a:spLocks noGrp="1"/>
          </p:cNvSpPr>
          <p:nvPr>
            <p:ph type="dt" sz="half" idx="10"/>
          </p:nvPr>
        </p:nvSpPr>
        <p:spPr/>
        <p:txBody>
          <a:bodyPr/>
          <a:lstStyle/>
          <a:p>
            <a:fld id="{B5898F52-2787-4BA2-BBBC-9395E9F86D50}" type="datetimeFigureOut">
              <a:rPr lang="en-US" smtClean="0"/>
              <a:t>5/7/2022</a:t>
            </a:fld>
            <a:endParaRPr lang="en-US"/>
          </a:p>
        </p:txBody>
      </p:sp>
      <p:sp>
        <p:nvSpPr>
          <p:cNvPr id="4" name="Footer Placeholder 3">
            <a:extLst>
              <a:ext uri="{FF2B5EF4-FFF2-40B4-BE49-F238E27FC236}">
                <a16:creationId xmlns:a16="http://schemas.microsoft.com/office/drawing/2014/main" id="{BADE60CD-D6F3-40A7-BB8B-FEC8E3156A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C02B832-C4FE-4F88-85EA-DDC16A82B9A9}"/>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545766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C75B2FC-801A-44A4-96BF-26A9E8B2A1C6}"/>
              </a:ext>
            </a:extLst>
          </p:cNvPr>
          <p:cNvSpPr>
            <a:spLocks noGrp="1"/>
          </p:cNvSpPr>
          <p:nvPr>
            <p:ph type="dt" sz="half" idx="10"/>
          </p:nvPr>
        </p:nvSpPr>
        <p:spPr/>
        <p:txBody>
          <a:bodyPr/>
          <a:lstStyle/>
          <a:p>
            <a:fld id="{B5898F52-2787-4BA2-BBBC-9395E9F86D50}" type="datetimeFigureOut">
              <a:rPr lang="en-US" smtClean="0"/>
              <a:t>5/7/2022</a:t>
            </a:fld>
            <a:endParaRPr lang="en-US"/>
          </a:p>
        </p:txBody>
      </p:sp>
      <p:sp>
        <p:nvSpPr>
          <p:cNvPr id="3" name="Footer Placeholder 2">
            <a:extLst>
              <a:ext uri="{FF2B5EF4-FFF2-40B4-BE49-F238E27FC236}">
                <a16:creationId xmlns:a16="http://schemas.microsoft.com/office/drawing/2014/main" id="{A8127F04-7E7E-485C-8B30-6B89E5A69F0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0933C81-AA74-4BCE-AA9E-56E5791D078C}"/>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1896776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FD3CB-0541-46AD-B35E-0E0A1375E8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BF8EFDE-1D7D-46B8-AB55-A3C02EDD1888}"/>
              </a:ext>
            </a:extLst>
          </p:cNvPr>
          <p:cNvSpPr>
            <a:spLocks noGrp="1"/>
          </p:cNvSpPr>
          <p:nvPr>
            <p:ph idx="1"/>
          </p:nvPr>
        </p:nvSpPr>
        <p:spPr>
          <a:xfrm>
            <a:off x="5183188" y="457201"/>
            <a:ext cx="5652153" cy="5403850"/>
          </a:xfrm>
        </p:spPr>
        <p:txBody>
          <a:bodyPr/>
          <a:lstStyle>
            <a:lvl1pPr>
              <a:defRPr sz="3200"/>
            </a:lvl1pPr>
            <a:lvl2pPr>
              <a:defRPr sz="2800" b="1"/>
            </a:lvl2pPr>
            <a:lvl3pPr>
              <a:defRPr sz="2400" b="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6411D2F5-DB36-4943-8A14-96AFC48830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6C07D4-6597-444C-9EFD-62021AE7618C}"/>
              </a:ext>
            </a:extLst>
          </p:cNvPr>
          <p:cNvSpPr>
            <a:spLocks noGrp="1"/>
          </p:cNvSpPr>
          <p:nvPr>
            <p:ph type="dt" sz="half" idx="10"/>
          </p:nvPr>
        </p:nvSpPr>
        <p:spPr/>
        <p:txBody>
          <a:bodyPr/>
          <a:lstStyle/>
          <a:p>
            <a:fld id="{B5898F52-2787-4BA2-BBBC-9395E9F86D50}" type="datetimeFigureOut">
              <a:rPr lang="en-US" smtClean="0"/>
              <a:t>5/7/2022</a:t>
            </a:fld>
            <a:endParaRPr lang="en-US"/>
          </a:p>
        </p:txBody>
      </p:sp>
      <p:sp>
        <p:nvSpPr>
          <p:cNvPr id="6" name="Footer Placeholder 5">
            <a:extLst>
              <a:ext uri="{FF2B5EF4-FFF2-40B4-BE49-F238E27FC236}">
                <a16:creationId xmlns:a16="http://schemas.microsoft.com/office/drawing/2014/main" id="{712D0D2C-70E8-4A24-9727-BEAF10B17D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D9E0F6-7216-48A1-8BCA-770C6DE3875B}"/>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482503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CBEBD-5F1A-4111-A7F2-1CE82C9A69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00517FB-4008-4F68-B193-482971BA72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2606C5F-0885-458F-9B21-47E60171BF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886F2E-B752-4D78-8DC4-C96A1A00E670}"/>
              </a:ext>
            </a:extLst>
          </p:cNvPr>
          <p:cNvSpPr>
            <a:spLocks noGrp="1"/>
          </p:cNvSpPr>
          <p:nvPr>
            <p:ph type="dt" sz="half" idx="10"/>
          </p:nvPr>
        </p:nvSpPr>
        <p:spPr/>
        <p:txBody>
          <a:bodyPr/>
          <a:lstStyle/>
          <a:p>
            <a:fld id="{B5898F52-2787-4BA2-BBBC-9395E9F86D50}" type="datetimeFigureOut">
              <a:rPr lang="en-US" smtClean="0"/>
              <a:t>5/7/2022</a:t>
            </a:fld>
            <a:endParaRPr lang="en-US"/>
          </a:p>
        </p:txBody>
      </p:sp>
      <p:sp>
        <p:nvSpPr>
          <p:cNvPr id="6" name="Footer Placeholder 5">
            <a:extLst>
              <a:ext uri="{FF2B5EF4-FFF2-40B4-BE49-F238E27FC236}">
                <a16:creationId xmlns:a16="http://schemas.microsoft.com/office/drawing/2014/main" id="{4FC37751-8BB8-4224-870A-A2953E7607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42CE94-BD7E-44B3-9B5E-67D4BD317E99}"/>
              </a:ext>
            </a:extLst>
          </p:cNvPr>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19509481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1AFD227-869A-489C-A9B5-3F0498DF3C0C}"/>
              </a:ext>
            </a:extLst>
          </p:cNvPr>
          <p:cNvGrpSpPr/>
          <p:nvPr/>
        </p:nvGrpSpPr>
        <p:grpSpPr>
          <a:xfrm>
            <a:off x="11096450" y="13394"/>
            <a:ext cx="494218" cy="6814823"/>
            <a:chOff x="11096450" y="13394"/>
            <a:chExt cx="494218" cy="6814823"/>
          </a:xfrm>
          <a:solidFill>
            <a:schemeClr val="bg2">
              <a:lumMod val="90000"/>
            </a:schemeClr>
          </a:solidFill>
        </p:grpSpPr>
        <p:sp>
          <p:nvSpPr>
            <p:cNvPr id="8" name="Freeform 8">
              <a:extLst>
                <a:ext uri="{FF2B5EF4-FFF2-40B4-BE49-F238E27FC236}">
                  <a16:creationId xmlns:a16="http://schemas.microsoft.com/office/drawing/2014/main" id="{62704B34-199B-4964-9C78-3AB9735915AA}"/>
                </a:ext>
              </a:extLst>
            </p:cNvPr>
            <p:cNvSpPr>
              <a:spLocks/>
            </p:cNvSpPr>
            <p:nvPr/>
          </p:nvSpPr>
          <p:spPr bwMode="auto">
            <a:xfrm rot="5400000">
              <a:off x="11108009" y="6718576"/>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9" name="Freeform 10">
              <a:extLst>
                <a:ext uri="{FF2B5EF4-FFF2-40B4-BE49-F238E27FC236}">
                  <a16:creationId xmlns:a16="http://schemas.microsoft.com/office/drawing/2014/main" id="{8B1E8DB8-017D-454E-849F-EE5742849FD4}"/>
                </a:ext>
              </a:extLst>
            </p:cNvPr>
            <p:cNvSpPr>
              <a:spLocks/>
            </p:cNvSpPr>
            <p:nvPr/>
          </p:nvSpPr>
          <p:spPr bwMode="auto">
            <a:xfrm rot="5400000">
              <a:off x="11475034" y="77813"/>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0" name="Freeform 15">
              <a:extLst>
                <a:ext uri="{FF2B5EF4-FFF2-40B4-BE49-F238E27FC236}">
                  <a16:creationId xmlns:a16="http://schemas.microsoft.com/office/drawing/2014/main" id="{16D80E5D-5099-41C4-A80A-1B1538C382FC}"/>
                </a:ext>
              </a:extLst>
            </p:cNvPr>
            <p:cNvSpPr>
              <a:spLocks/>
            </p:cNvSpPr>
            <p:nvPr/>
          </p:nvSpPr>
          <p:spPr bwMode="auto">
            <a:xfrm rot="5400000">
              <a:off x="11478964" y="592010"/>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1" name="Freeform 18">
              <a:extLst>
                <a:ext uri="{FF2B5EF4-FFF2-40B4-BE49-F238E27FC236}">
                  <a16:creationId xmlns:a16="http://schemas.microsoft.com/office/drawing/2014/main" id="{947751E1-E2F4-467E-B547-3BD4BAB7F560}"/>
                </a:ext>
              </a:extLst>
            </p:cNvPr>
            <p:cNvSpPr>
              <a:spLocks/>
            </p:cNvSpPr>
            <p:nvPr/>
          </p:nvSpPr>
          <p:spPr bwMode="auto">
            <a:xfrm rot="5400000">
              <a:off x="11482378" y="335267"/>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2" name="Freeform 19">
              <a:extLst>
                <a:ext uri="{FF2B5EF4-FFF2-40B4-BE49-F238E27FC236}">
                  <a16:creationId xmlns:a16="http://schemas.microsoft.com/office/drawing/2014/main" id="{55D8869B-B701-4268-9856-876345C8AE3F}"/>
                </a:ext>
              </a:extLst>
            </p:cNvPr>
            <p:cNvSpPr>
              <a:spLocks/>
            </p:cNvSpPr>
            <p:nvPr/>
          </p:nvSpPr>
          <p:spPr bwMode="auto">
            <a:xfrm rot="5400000">
              <a:off x="11407714" y="2021691"/>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3" name="Freeform 20">
              <a:extLst>
                <a:ext uri="{FF2B5EF4-FFF2-40B4-BE49-F238E27FC236}">
                  <a16:creationId xmlns:a16="http://schemas.microsoft.com/office/drawing/2014/main" id="{A25CA59C-849F-4CE4-A9B0-293F98DE2C7C}"/>
                </a:ext>
              </a:extLst>
            </p:cNvPr>
            <p:cNvSpPr>
              <a:spLocks/>
            </p:cNvSpPr>
            <p:nvPr/>
          </p:nvSpPr>
          <p:spPr bwMode="auto">
            <a:xfrm rot="5400000">
              <a:off x="11414629" y="2272420"/>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4" name="Freeform 22">
              <a:extLst>
                <a:ext uri="{FF2B5EF4-FFF2-40B4-BE49-F238E27FC236}">
                  <a16:creationId xmlns:a16="http://schemas.microsoft.com/office/drawing/2014/main" id="{FE000DB1-AAA1-4BFF-8F14-53624C2F9E0B}"/>
                </a:ext>
              </a:extLst>
            </p:cNvPr>
            <p:cNvSpPr>
              <a:spLocks/>
            </p:cNvSpPr>
            <p:nvPr/>
          </p:nvSpPr>
          <p:spPr bwMode="auto">
            <a:xfrm rot="5400000">
              <a:off x="11426398" y="1049544"/>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5" name="Freeform 23">
              <a:extLst>
                <a:ext uri="{FF2B5EF4-FFF2-40B4-BE49-F238E27FC236}">
                  <a16:creationId xmlns:a16="http://schemas.microsoft.com/office/drawing/2014/main" id="{5EEFBC14-7E5B-47B2-B5E3-E90991F89191}"/>
                </a:ext>
              </a:extLst>
            </p:cNvPr>
            <p:cNvSpPr>
              <a:spLocks/>
            </p:cNvSpPr>
            <p:nvPr/>
          </p:nvSpPr>
          <p:spPr bwMode="auto">
            <a:xfrm rot="5400000">
              <a:off x="11440085" y="836978"/>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6" name="Freeform 26">
              <a:extLst>
                <a:ext uri="{FF2B5EF4-FFF2-40B4-BE49-F238E27FC236}">
                  <a16:creationId xmlns:a16="http://schemas.microsoft.com/office/drawing/2014/main" id="{00AFF6E4-A34A-4FD3-8C57-BB96114822D1}"/>
                </a:ext>
              </a:extLst>
            </p:cNvPr>
            <p:cNvSpPr>
              <a:spLocks/>
            </p:cNvSpPr>
            <p:nvPr/>
          </p:nvSpPr>
          <p:spPr bwMode="auto">
            <a:xfrm rot="5400000">
              <a:off x="11427309" y="1320685"/>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7" name="Freeform 27">
              <a:extLst>
                <a:ext uri="{FF2B5EF4-FFF2-40B4-BE49-F238E27FC236}">
                  <a16:creationId xmlns:a16="http://schemas.microsoft.com/office/drawing/2014/main" id="{C63A8474-C075-4441-A0B3-52286EA50093}"/>
                </a:ext>
              </a:extLst>
            </p:cNvPr>
            <p:cNvSpPr>
              <a:spLocks/>
            </p:cNvSpPr>
            <p:nvPr/>
          </p:nvSpPr>
          <p:spPr bwMode="auto">
            <a:xfrm rot="5400000">
              <a:off x="11407470" y="1778440"/>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8" name="Freeform 28">
              <a:extLst>
                <a:ext uri="{FF2B5EF4-FFF2-40B4-BE49-F238E27FC236}">
                  <a16:creationId xmlns:a16="http://schemas.microsoft.com/office/drawing/2014/main" id="{35DA4698-A2ED-4512-8887-F12D3F14372A}"/>
                </a:ext>
              </a:extLst>
            </p:cNvPr>
            <p:cNvSpPr>
              <a:spLocks/>
            </p:cNvSpPr>
            <p:nvPr/>
          </p:nvSpPr>
          <p:spPr bwMode="auto">
            <a:xfrm rot="5400000">
              <a:off x="11404869" y="1535195"/>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19" name="Freeform 30">
              <a:extLst>
                <a:ext uri="{FF2B5EF4-FFF2-40B4-BE49-F238E27FC236}">
                  <a16:creationId xmlns:a16="http://schemas.microsoft.com/office/drawing/2014/main" id="{3358E118-D590-4E50-B21C-6CDAA1CCAFCB}"/>
                </a:ext>
              </a:extLst>
            </p:cNvPr>
            <p:cNvSpPr>
              <a:spLocks/>
            </p:cNvSpPr>
            <p:nvPr/>
          </p:nvSpPr>
          <p:spPr bwMode="auto">
            <a:xfrm rot="5400000">
              <a:off x="11480119" y="1078297"/>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0" name="Freeform 43">
              <a:extLst>
                <a:ext uri="{FF2B5EF4-FFF2-40B4-BE49-F238E27FC236}">
                  <a16:creationId xmlns:a16="http://schemas.microsoft.com/office/drawing/2014/main" id="{F1EE889E-60FF-423F-ADCB-6CBEE853A040}"/>
                </a:ext>
              </a:extLst>
            </p:cNvPr>
            <p:cNvSpPr>
              <a:spLocks/>
            </p:cNvSpPr>
            <p:nvPr/>
          </p:nvSpPr>
          <p:spPr bwMode="auto">
            <a:xfrm rot="5400000">
              <a:off x="11194111" y="860614"/>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1" name="Freeform 51">
              <a:extLst>
                <a:ext uri="{FF2B5EF4-FFF2-40B4-BE49-F238E27FC236}">
                  <a16:creationId xmlns:a16="http://schemas.microsoft.com/office/drawing/2014/main" id="{A4AA0634-0A7C-4A35-8EB7-775200F129FD}"/>
                </a:ext>
              </a:extLst>
            </p:cNvPr>
            <p:cNvSpPr>
              <a:spLocks/>
            </p:cNvSpPr>
            <p:nvPr/>
          </p:nvSpPr>
          <p:spPr bwMode="auto">
            <a:xfrm rot="5400000">
              <a:off x="11167080" y="1015030"/>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2" name="Freeform 52">
              <a:extLst>
                <a:ext uri="{FF2B5EF4-FFF2-40B4-BE49-F238E27FC236}">
                  <a16:creationId xmlns:a16="http://schemas.microsoft.com/office/drawing/2014/main" id="{EBA21558-CAC3-445C-8882-5D4A0C6D2A0E}"/>
                </a:ext>
              </a:extLst>
            </p:cNvPr>
            <p:cNvSpPr>
              <a:spLocks/>
            </p:cNvSpPr>
            <p:nvPr/>
          </p:nvSpPr>
          <p:spPr bwMode="auto">
            <a:xfrm rot="5400000">
              <a:off x="11164085" y="450599"/>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3" name="Freeform 53">
              <a:extLst>
                <a:ext uri="{FF2B5EF4-FFF2-40B4-BE49-F238E27FC236}">
                  <a16:creationId xmlns:a16="http://schemas.microsoft.com/office/drawing/2014/main" id="{2E9415F1-5D31-4C25-9E26-203EEF500877}"/>
                </a:ext>
              </a:extLst>
            </p:cNvPr>
            <p:cNvSpPr>
              <a:spLocks/>
            </p:cNvSpPr>
            <p:nvPr/>
          </p:nvSpPr>
          <p:spPr bwMode="auto">
            <a:xfrm rot="5400000">
              <a:off x="11155166" y="1253803"/>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4" name="Freeform 54">
              <a:extLst>
                <a:ext uri="{FF2B5EF4-FFF2-40B4-BE49-F238E27FC236}">
                  <a16:creationId xmlns:a16="http://schemas.microsoft.com/office/drawing/2014/main" id="{622FC1F6-879A-45BA-8752-08020C39CE29}"/>
                </a:ext>
              </a:extLst>
            </p:cNvPr>
            <p:cNvSpPr>
              <a:spLocks/>
            </p:cNvSpPr>
            <p:nvPr/>
          </p:nvSpPr>
          <p:spPr bwMode="auto">
            <a:xfrm rot="5400000">
              <a:off x="11141013" y="614227"/>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5" name="Freeform 55">
              <a:extLst>
                <a:ext uri="{FF2B5EF4-FFF2-40B4-BE49-F238E27FC236}">
                  <a16:creationId xmlns:a16="http://schemas.microsoft.com/office/drawing/2014/main" id="{BA09826C-58E2-48C5-9666-333326C2CA44}"/>
                </a:ext>
              </a:extLst>
            </p:cNvPr>
            <p:cNvSpPr>
              <a:spLocks/>
            </p:cNvSpPr>
            <p:nvPr/>
          </p:nvSpPr>
          <p:spPr bwMode="auto">
            <a:xfrm rot="5400000">
              <a:off x="11155026" y="1463404"/>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6" name="Freeform 56">
              <a:extLst>
                <a:ext uri="{FF2B5EF4-FFF2-40B4-BE49-F238E27FC236}">
                  <a16:creationId xmlns:a16="http://schemas.microsoft.com/office/drawing/2014/main" id="{A6D3555F-4EA1-4EA7-9D08-2D75CE51927B}"/>
                </a:ext>
              </a:extLst>
            </p:cNvPr>
            <p:cNvSpPr>
              <a:spLocks/>
            </p:cNvSpPr>
            <p:nvPr/>
          </p:nvSpPr>
          <p:spPr bwMode="auto">
            <a:xfrm rot="5400000">
              <a:off x="11101585" y="2335317"/>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 name="Freeform 57">
              <a:extLst>
                <a:ext uri="{FF2B5EF4-FFF2-40B4-BE49-F238E27FC236}">
                  <a16:creationId xmlns:a16="http://schemas.microsoft.com/office/drawing/2014/main" id="{60FA20E8-EDAA-4310-B870-97807901AC18}"/>
                </a:ext>
              </a:extLst>
            </p:cNvPr>
            <p:cNvSpPr>
              <a:spLocks/>
            </p:cNvSpPr>
            <p:nvPr/>
          </p:nvSpPr>
          <p:spPr bwMode="auto">
            <a:xfrm rot="5400000">
              <a:off x="11141175" y="1673149"/>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 name="Freeform 59">
              <a:extLst>
                <a:ext uri="{FF2B5EF4-FFF2-40B4-BE49-F238E27FC236}">
                  <a16:creationId xmlns:a16="http://schemas.microsoft.com/office/drawing/2014/main" id="{F5552AA2-C2AB-4D59-B6EF-E8E5EE110E52}"/>
                </a:ext>
              </a:extLst>
            </p:cNvPr>
            <p:cNvSpPr>
              <a:spLocks/>
            </p:cNvSpPr>
            <p:nvPr/>
          </p:nvSpPr>
          <p:spPr bwMode="auto">
            <a:xfrm rot="5400000">
              <a:off x="11120625" y="255502"/>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 name="Freeform 60">
              <a:extLst>
                <a:ext uri="{FF2B5EF4-FFF2-40B4-BE49-F238E27FC236}">
                  <a16:creationId xmlns:a16="http://schemas.microsoft.com/office/drawing/2014/main" id="{0BA267D0-8F6B-4803-B948-70E29B4587EB}"/>
                </a:ext>
              </a:extLst>
            </p:cNvPr>
            <p:cNvSpPr>
              <a:spLocks/>
            </p:cNvSpPr>
            <p:nvPr/>
          </p:nvSpPr>
          <p:spPr bwMode="auto">
            <a:xfrm rot="5400000">
              <a:off x="11115856" y="1902943"/>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 name="Freeform 61">
              <a:extLst>
                <a:ext uri="{FF2B5EF4-FFF2-40B4-BE49-F238E27FC236}">
                  <a16:creationId xmlns:a16="http://schemas.microsoft.com/office/drawing/2014/main" id="{86E372A3-B9F4-4FEE-8B96-D9AD879E214E}"/>
                </a:ext>
              </a:extLst>
            </p:cNvPr>
            <p:cNvSpPr>
              <a:spLocks/>
            </p:cNvSpPr>
            <p:nvPr/>
          </p:nvSpPr>
          <p:spPr bwMode="auto">
            <a:xfrm rot="5400000">
              <a:off x="11082153" y="2137303"/>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1" name="Freeform 5">
              <a:extLst>
                <a:ext uri="{FF2B5EF4-FFF2-40B4-BE49-F238E27FC236}">
                  <a16:creationId xmlns:a16="http://schemas.microsoft.com/office/drawing/2014/main" id="{FF0C4564-5DA6-4224-A8B7-85CE1323DE8F}"/>
                </a:ext>
              </a:extLst>
            </p:cNvPr>
            <p:cNvSpPr>
              <a:spLocks/>
            </p:cNvSpPr>
            <p:nvPr/>
          </p:nvSpPr>
          <p:spPr bwMode="auto">
            <a:xfrm rot="5400000">
              <a:off x="11410824" y="2818299"/>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 name="Freeform 6">
              <a:extLst>
                <a:ext uri="{FF2B5EF4-FFF2-40B4-BE49-F238E27FC236}">
                  <a16:creationId xmlns:a16="http://schemas.microsoft.com/office/drawing/2014/main" id="{19F31D0D-C43D-4BB0-A13C-9524B84117D4}"/>
                </a:ext>
              </a:extLst>
            </p:cNvPr>
            <p:cNvSpPr>
              <a:spLocks/>
            </p:cNvSpPr>
            <p:nvPr/>
          </p:nvSpPr>
          <p:spPr bwMode="auto">
            <a:xfrm rot="5400000">
              <a:off x="11391700" y="5088176"/>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 name="Freeform 7">
              <a:extLst>
                <a:ext uri="{FF2B5EF4-FFF2-40B4-BE49-F238E27FC236}">
                  <a16:creationId xmlns:a16="http://schemas.microsoft.com/office/drawing/2014/main" id="{6B32FB03-B0FE-4731-BE41-C59AFB49FBF5}"/>
                </a:ext>
              </a:extLst>
            </p:cNvPr>
            <p:cNvSpPr>
              <a:spLocks/>
            </p:cNvSpPr>
            <p:nvPr/>
          </p:nvSpPr>
          <p:spPr bwMode="auto">
            <a:xfrm rot="5400000">
              <a:off x="11371127" y="2531128"/>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 name="Freeform 8">
              <a:extLst>
                <a:ext uri="{FF2B5EF4-FFF2-40B4-BE49-F238E27FC236}">
                  <a16:creationId xmlns:a16="http://schemas.microsoft.com/office/drawing/2014/main" id="{BDD5B6F0-1E17-4DCD-AE5F-ED8C48892FEF}"/>
                </a:ext>
              </a:extLst>
            </p:cNvPr>
            <p:cNvSpPr>
              <a:spLocks/>
            </p:cNvSpPr>
            <p:nvPr/>
          </p:nvSpPr>
          <p:spPr bwMode="auto">
            <a:xfrm rot="5400000">
              <a:off x="11401349" y="473588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 name="Freeform 9">
              <a:extLst>
                <a:ext uri="{FF2B5EF4-FFF2-40B4-BE49-F238E27FC236}">
                  <a16:creationId xmlns:a16="http://schemas.microsoft.com/office/drawing/2014/main" id="{0290BE17-E89B-4AF9-B3F6-AF4884D52467}"/>
                </a:ext>
              </a:extLst>
            </p:cNvPr>
            <p:cNvSpPr>
              <a:spLocks/>
            </p:cNvSpPr>
            <p:nvPr/>
          </p:nvSpPr>
          <p:spPr bwMode="auto">
            <a:xfrm rot="5400000">
              <a:off x="11409487" y="4455410"/>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 name="Freeform 11">
              <a:extLst>
                <a:ext uri="{FF2B5EF4-FFF2-40B4-BE49-F238E27FC236}">
                  <a16:creationId xmlns:a16="http://schemas.microsoft.com/office/drawing/2014/main" id="{85F63089-F77F-4F02-8417-AAC1847FBCA7}"/>
                </a:ext>
              </a:extLst>
            </p:cNvPr>
            <p:cNvSpPr>
              <a:spLocks/>
            </p:cNvSpPr>
            <p:nvPr/>
          </p:nvSpPr>
          <p:spPr bwMode="auto">
            <a:xfrm rot="5400000">
              <a:off x="11369848" y="4194178"/>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7" name="Freeform 12">
              <a:extLst>
                <a:ext uri="{FF2B5EF4-FFF2-40B4-BE49-F238E27FC236}">
                  <a16:creationId xmlns:a16="http://schemas.microsoft.com/office/drawing/2014/main" id="{7B01CD5E-570F-4CBF-9904-94F30D928C54}"/>
                </a:ext>
              </a:extLst>
            </p:cNvPr>
            <p:cNvSpPr>
              <a:spLocks/>
            </p:cNvSpPr>
            <p:nvPr/>
          </p:nvSpPr>
          <p:spPr bwMode="auto">
            <a:xfrm rot="5400000">
              <a:off x="11381624" y="3691697"/>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8" name="Freeform 13">
              <a:extLst>
                <a:ext uri="{FF2B5EF4-FFF2-40B4-BE49-F238E27FC236}">
                  <a16:creationId xmlns:a16="http://schemas.microsoft.com/office/drawing/2014/main" id="{7EE6A672-2915-4B03-99A9-9364D5F1521E}"/>
                </a:ext>
              </a:extLst>
            </p:cNvPr>
            <p:cNvSpPr>
              <a:spLocks/>
            </p:cNvSpPr>
            <p:nvPr/>
          </p:nvSpPr>
          <p:spPr bwMode="auto">
            <a:xfrm rot="5400000">
              <a:off x="11417787" y="3075050"/>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9" name="Freeform 14">
              <a:extLst>
                <a:ext uri="{FF2B5EF4-FFF2-40B4-BE49-F238E27FC236}">
                  <a16:creationId xmlns:a16="http://schemas.microsoft.com/office/drawing/2014/main" id="{2136B643-14E1-443A-BC1C-06ADAE65C30F}"/>
                </a:ext>
              </a:extLst>
            </p:cNvPr>
            <p:cNvSpPr>
              <a:spLocks/>
            </p:cNvSpPr>
            <p:nvPr/>
          </p:nvSpPr>
          <p:spPr bwMode="auto">
            <a:xfrm rot="5400000">
              <a:off x="11376729" y="3335597"/>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0" name="Freeform 16">
              <a:extLst>
                <a:ext uri="{FF2B5EF4-FFF2-40B4-BE49-F238E27FC236}">
                  <a16:creationId xmlns:a16="http://schemas.microsoft.com/office/drawing/2014/main" id="{867FA393-4F37-4E1A-870B-F96775FAB7E8}"/>
                </a:ext>
              </a:extLst>
            </p:cNvPr>
            <p:cNvSpPr>
              <a:spLocks/>
            </p:cNvSpPr>
            <p:nvPr/>
          </p:nvSpPr>
          <p:spPr bwMode="auto">
            <a:xfrm rot="5400000">
              <a:off x="11360464" y="3934729"/>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1" name="Freeform 17">
              <a:extLst>
                <a:ext uri="{FF2B5EF4-FFF2-40B4-BE49-F238E27FC236}">
                  <a16:creationId xmlns:a16="http://schemas.microsoft.com/office/drawing/2014/main" id="{E225A1BE-FAD2-4764-A7E4-A6DA07D0573B}"/>
                </a:ext>
              </a:extLst>
            </p:cNvPr>
            <p:cNvSpPr>
              <a:spLocks/>
            </p:cNvSpPr>
            <p:nvPr/>
          </p:nvSpPr>
          <p:spPr bwMode="auto">
            <a:xfrm rot="5400000">
              <a:off x="11395443" y="5347417"/>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2" name="Freeform 21">
              <a:extLst>
                <a:ext uri="{FF2B5EF4-FFF2-40B4-BE49-F238E27FC236}">
                  <a16:creationId xmlns:a16="http://schemas.microsoft.com/office/drawing/2014/main" id="{25D65388-C7E0-4C07-822A-03C5009C6D1E}"/>
                </a:ext>
              </a:extLst>
            </p:cNvPr>
            <p:cNvSpPr>
              <a:spLocks/>
            </p:cNvSpPr>
            <p:nvPr/>
          </p:nvSpPr>
          <p:spPr bwMode="auto">
            <a:xfrm rot="5400000">
              <a:off x="11343434" y="5658571"/>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3" name="Freeform 25">
              <a:extLst>
                <a:ext uri="{FF2B5EF4-FFF2-40B4-BE49-F238E27FC236}">
                  <a16:creationId xmlns:a16="http://schemas.microsoft.com/office/drawing/2014/main" id="{E1D79822-C494-449C-B439-F437DAD4F218}"/>
                </a:ext>
              </a:extLst>
            </p:cNvPr>
            <p:cNvSpPr>
              <a:spLocks/>
            </p:cNvSpPr>
            <p:nvPr/>
          </p:nvSpPr>
          <p:spPr bwMode="auto">
            <a:xfrm rot="5400000">
              <a:off x="11324095" y="6423833"/>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4" name="Freeform 29">
              <a:extLst>
                <a:ext uri="{FF2B5EF4-FFF2-40B4-BE49-F238E27FC236}">
                  <a16:creationId xmlns:a16="http://schemas.microsoft.com/office/drawing/2014/main" id="{CDB324E5-E8D9-40E3-BAB4-1F87E67E4F46}"/>
                </a:ext>
              </a:extLst>
            </p:cNvPr>
            <p:cNvSpPr>
              <a:spLocks/>
            </p:cNvSpPr>
            <p:nvPr/>
          </p:nvSpPr>
          <p:spPr bwMode="auto">
            <a:xfrm rot="5400000">
              <a:off x="11324317" y="5897278"/>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5" name="Freeform 31">
              <a:extLst>
                <a:ext uri="{FF2B5EF4-FFF2-40B4-BE49-F238E27FC236}">
                  <a16:creationId xmlns:a16="http://schemas.microsoft.com/office/drawing/2014/main" id="{15404AB3-12EB-462E-85A2-AF4A7E91D729}"/>
                </a:ext>
              </a:extLst>
            </p:cNvPr>
            <p:cNvSpPr>
              <a:spLocks/>
            </p:cNvSpPr>
            <p:nvPr/>
          </p:nvSpPr>
          <p:spPr bwMode="auto">
            <a:xfrm rot="5400000">
              <a:off x="11356013" y="6183127"/>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6" name="Freeform 32">
              <a:extLst>
                <a:ext uri="{FF2B5EF4-FFF2-40B4-BE49-F238E27FC236}">
                  <a16:creationId xmlns:a16="http://schemas.microsoft.com/office/drawing/2014/main" id="{228021CB-53B3-4BCC-A14C-0B6951FC971F}"/>
                </a:ext>
              </a:extLst>
            </p:cNvPr>
            <p:cNvSpPr>
              <a:spLocks/>
            </p:cNvSpPr>
            <p:nvPr/>
          </p:nvSpPr>
          <p:spPr bwMode="auto">
            <a:xfrm rot="5400000">
              <a:off x="11104198" y="3296179"/>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7" name="Freeform 33">
              <a:extLst>
                <a:ext uri="{FF2B5EF4-FFF2-40B4-BE49-F238E27FC236}">
                  <a16:creationId xmlns:a16="http://schemas.microsoft.com/office/drawing/2014/main" id="{B353D0BC-00A6-4EA4-9311-9FCB88CC2021}"/>
                </a:ext>
              </a:extLst>
            </p:cNvPr>
            <p:cNvSpPr>
              <a:spLocks/>
            </p:cNvSpPr>
            <p:nvPr/>
          </p:nvSpPr>
          <p:spPr bwMode="auto">
            <a:xfrm rot="5400000">
              <a:off x="11134111" y="4387490"/>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8" name="Freeform 34">
              <a:extLst>
                <a:ext uri="{FF2B5EF4-FFF2-40B4-BE49-F238E27FC236}">
                  <a16:creationId xmlns:a16="http://schemas.microsoft.com/office/drawing/2014/main" id="{0E001FD3-6EDD-47A3-9916-826E1595DAB3}"/>
                </a:ext>
              </a:extLst>
            </p:cNvPr>
            <p:cNvSpPr>
              <a:spLocks/>
            </p:cNvSpPr>
            <p:nvPr/>
          </p:nvSpPr>
          <p:spPr bwMode="auto">
            <a:xfrm rot="5400000">
              <a:off x="11138041" y="5384813"/>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49" name="Freeform 35">
              <a:extLst>
                <a:ext uri="{FF2B5EF4-FFF2-40B4-BE49-F238E27FC236}">
                  <a16:creationId xmlns:a16="http://schemas.microsoft.com/office/drawing/2014/main" id="{FE214D5B-D151-4E09-A01E-BEAAF9C679ED}"/>
                </a:ext>
              </a:extLst>
            </p:cNvPr>
            <p:cNvSpPr>
              <a:spLocks/>
            </p:cNvSpPr>
            <p:nvPr/>
          </p:nvSpPr>
          <p:spPr bwMode="auto">
            <a:xfrm rot="5400000">
              <a:off x="11133693" y="4595717"/>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0" name="Freeform 36">
              <a:extLst>
                <a:ext uri="{FF2B5EF4-FFF2-40B4-BE49-F238E27FC236}">
                  <a16:creationId xmlns:a16="http://schemas.microsoft.com/office/drawing/2014/main" id="{3024EF13-0A45-49DD-B0F4-FA3A5169EFFE}"/>
                </a:ext>
              </a:extLst>
            </p:cNvPr>
            <p:cNvSpPr>
              <a:spLocks/>
            </p:cNvSpPr>
            <p:nvPr/>
          </p:nvSpPr>
          <p:spPr bwMode="auto">
            <a:xfrm rot="5400000">
              <a:off x="11105830" y="6046702"/>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1" name="Freeform 37">
              <a:extLst>
                <a:ext uri="{FF2B5EF4-FFF2-40B4-BE49-F238E27FC236}">
                  <a16:creationId xmlns:a16="http://schemas.microsoft.com/office/drawing/2014/main" id="{95E0BDAE-48A7-4752-A150-74DA4BAE5E4B}"/>
                </a:ext>
              </a:extLst>
            </p:cNvPr>
            <p:cNvSpPr>
              <a:spLocks/>
            </p:cNvSpPr>
            <p:nvPr/>
          </p:nvSpPr>
          <p:spPr bwMode="auto">
            <a:xfrm rot="5400000">
              <a:off x="11117596" y="3060239"/>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2" name="Freeform 38">
              <a:extLst>
                <a:ext uri="{FF2B5EF4-FFF2-40B4-BE49-F238E27FC236}">
                  <a16:creationId xmlns:a16="http://schemas.microsoft.com/office/drawing/2014/main" id="{DE128EDB-3179-4F47-8B37-BEDE3B82FFC7}"/>
                </a:ext>
              </a:extLst>
            </p:cNvPr>
            <p:cNvSpPr>
              <a:spLocks/>
            </p:cNvSpPr>
            <p:nvPr/>
          </p:nvSpPr>
          <p:spPr bwMode="auto">
            <a:xfrm rot="5400000">
              <a:off x="11125265" y="4900335"/>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3" name="Freeform 39">
              <a:extLst>
                <a:ext uri="{FF2B5EF4-FFF2-40B4-BE49-F238E27FC236}">
                  <a16:creationId xmlns:a16="http://schemas.microsoft.com/office/drawing/2014/main" id="{E09CDD49-7B7B-42C0-A09E-6CFB3CDFF6A1}"/>
                </a:ext>
              </a:extLst>
            </p:cNvPr>
            <p:cNvSpPr>
              <a:spLocks/>
            </p:cNvSpPr>
            <p:nvPr/>
          </p:nvSpPr>
          <p:spPr bwMode="auto">
            <a:xfrm rot="5400000">
              <a:off x="11117373" y="5141456"/>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4" name="Freeform 40">
              <a:extLst>
                <a:ext uri="{FF2B5EF4-FFF2-40B4-BE49-F238E27FC236}">
                  <a16:creationId xmlns:a16="http://schemas.microsoft.com/office/drawing/2014/main" id="{93C5D839-4CD5-4165-9091-7D9B92CDC1D2}"/>
                </a:ext>
              </a:extLst>
            </p:cNvPr>
            <p:cNvSpPr>
              <a:spLocks/>
            </p:cNvSpPr>
            <p:nvPr/>
          </p:nvSpPr>
          <p:spPr bwMode="auto">
            <a:xfrm rot="5400000">
              <a:off x="11112337" y="2598157"/>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5" name="Freeform 41">
              <a:extLst>
                <a:ext uri="{FF2B5EF4-FFF2-40B4-BE49-F238E27FC236}">
                  <a16:creationId xmlns:a16="http://schemas.microsoft.com/office/drawing/2014/main" id="{3C7F638A-BB6D-4B24-A7F9-03BF8087459B}"/>
                </a:ext>
              </a:extLst>
            </p:cNvPr>
            <p:cNvSpPr>
              <a:spLocks/>
            </p:cNvSpPr>
            <p:nvPr/>
          </p:nvSpPr>
          <p:spPr bwMode="auto">
            <a:xfrm rot="5400000">
              <a:off x="11105830" y="6278710"/>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6" name="Freeform 42">
              <a:extLst>
                <a:ext uri="{FF2B5EF4-FFF2-40B4-BE49-F238E27FC236}">
                  <a16:creationId xmlns:a16="http://schemas.microsoft.com/office/drawing/2014/main" id="{5B59DB64-329B-45EA-8A67-4213A886B5B2}"/>
                </a:ext>
              </a:extLst>
            </p:cNvPr>
            <p:cNvSpPr>
              <a:spLocks/>
            </p:cNvSpPr>
            <p:nvPr/>
          </p:nvSpPr>
          <p:spPr bwMode="auto">
            <a:xfrm rot="5400000">
              <a:off x="11093998" y="5596726"/>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7" name="Freeform 44">
              <a:extLst>
                <a:ext uri="{FF2B5EF4-FFF2-40B4-BE49-F238E27FC236}">
                  <a16:creationId xmlns:a16="http://schemas.microsoft.com/office/drawing/2014/main" id="{D8DAB003-6484-4D1D-85AE-93FA09BC5EF5}"/>
                </a:ext>
              </a:extLst>
            </p:cNvPr>
            <p:cNvSpPr>
              <a:spLocks/>
            </p:cNvSpPr>
            <p:nvPr/>
          </p:nvSpPr>
          <p:spPr bwMode="auto">
            <a:xfrm rot="5400000">
              <a:off x="11097788" y="4080854"/>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8" name="Freeform 45">
              <a:extLst>
                <a:ext uri="{FF2B5EF4-FFF2-40B4-BE49-F238E27FC236}">
                  <a16:creationId xmlns:a16="http://schemas.microsoft.com/office/drawing/2014/main" id="{D49280A1-ACA8-4CD6-9012-AF12660F07E4}"/>
                </a:ext>
              </a:extLst>
            </p:cNvPr>
            <p:cNvSpPr>
              <a:spLocks/>
            </p:cNvSpPr>
            <p:nvPr/>
          </p:nvSpPr>
          <p:spPr bwMode="auto">
            <a:xfrm rot="5400000">
              <a:off x="11075637" y="5836680"/>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9" name="Freeform 46">
              <a:extLst>
                <a:ext uri="{FF2B5EF4-FFF2-40B4-BE49-F238E27FC236}">
                  <a16:creationId xmlns:a16="http://schemas.microsoft.com/office/drawing/2014/main" id="{C03EAE8C-6089-40E5-9361-2E266A1EEBA3}"/>
                </a:ext>
              </a:extLst>
            </p:cNvPr>
            <p:cNvSpPr>
              <a:spLocks/>
            </p:cNvSpPr>
            <p:nvPr/>
          </p:nvSpPr>
          <p:spPr bwMode="auto">
            <a:xfrm rot="5400000">
              <a:off x="11124696" y="2830776"/>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0" name="Freeform 47">
              <a:extLst>
                <a:ext uri="{FF2B5EF4-FFF2-40B4-BE49-F238E27FC236}">
                  <a16:creationId xmlns:a16="http://schemas.microsoft.com/office/drawing/2014/main" id="{02E3A077-F087-4E14-A13E-4E9D4369B1F6}"/>
                </a:ext>
              </a:extLst>
            </p:cNvPr>
            <p:cNvSpPr>
              <a:spLocks/>
            </p:cNvSpPr>
            <p:nvPr/>
          </p:nvSpPr>
          <p:spPr bwMode="auto">
            <a:xfrm rot="5400000">
              <a:off x="11082841" y="3849727"/>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1" name="Freeform 48">
              <a:extLst>
                <a:ext uri="{FF2B5EF4-FFF2-40B4-BE49-F238E27FC236}">
                  <a16:creationId xmlns:a16="http://schemas.microsoft.com/office/drawing/2014/main" id="{7CE4FAAA-45E7-4C86-B59A-F284B79EFD23}"/>
                </a:ext>
              </a:extLst>
            </p:cNvPr>
            <p:cNvSpPr>
              <a:spLocks/>
            </p:cNvSpPr>
            <p:nvPr/>
          </p:nvSpPr>
          <p:spPr bwMode="auto">
            <a:xfrm rot="5400000">
              <a:off x="11078098" y="3616257"/>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2" name="Freeform 49">
              <a:extLst>
                <a:ext uri="{FF2B5EF4-FFF2-40B4-BE49-F238E27FC236}">
                  <a16:creationId xmlns:a16="http://schemas.microsoft.com/office/drawing/2014/main" id="{E2689B62-CCA1-4EE5-B622-FBA516868916}"/>
                </a:ext>
              </a:extLst>
            </p:cNvPr>
            <p:cNvSpPr>
              <a:spLocks/>
            </p:cNvSpPr>
            <p:nvPr/>
          </p:nvSpPr>
          <p:spPr bwMode="auto">
            <a:xfrm rot="5400000">
              <a:off x="11076712" y="6507925"/>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3" name="Freeform 8">
              <a:extLst>
                <a:ext uri="{FF2B5EF4-FFF2-40B4-BE49-F238E27FC236}">
                  <a16:creationId xmlns:a16="http://schemas.microsoft.com/office/drawing/2014/main" id="{113638EE-3BCF-4315-A329-3C6766A3890B}"/>
                </a:ext>
              </a:extLst>
            </p:cNvPr>
            <p:cNvSpPr>
              <a:spLocks/>
            </p:cNvSpPr>
            <p:nvPr/>
          </p:nvSpPr>
          <p:spPr bwMode="auto">
            <a:xfrm rot="5400000">
              <a:off x="11141853" y="34906"/>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4" name="Freeform 106">
              <a:extLst>
                <a:ext uri="{FF2B5EF4-FFF2-40B4-BE49-F238E27FC236}">
                  <a16:creationId xmlns:a16="http://schemas.microsoft.com/office/drawing/2014/main" id="{4FB36B8F-335B-40F2-83BB-C2B2689DC2E9}"/>
                </a:ext>
              </a:extLst>
            </p:cNvPr>
            <p:cNvSpPr>
              <a:spLocks/>
            </p:cNvSpPr>
            <p:nvPr/>
          </p:nvSpPr>
          <p:spPr bwMode="auto">
            <a:xfrm rot="5400000">
              <a:off x="11301184" y="6639670"/>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grpSp>
      <p:sp>
        <p:nvSpPr>
          <p:cNvPr id="2" name="Title Placeholder 1">
            <a:extLst>
              <a:ext uri="{FF2B5EF4-FFF2-40B4-BE49-F238E27FC236}">
                <a16:creationId xmlns:a16="http://schemas.microsoft.com/office/drawing/2014/main" id="{7A05E913-A9D9-4639-B104-1F07A4AF6A56}"/>
              </a:ext>
            </a:extLst>
          </p:cNvPr>
          <p:cNvSpPr>
            <a:spLocks noGrp="1"/>
          </p:cNvSpPr>
          <p:nvPr>
            <p:ph type="title"/>
          </p:nvPr>
        </p:nvSpPr>
        <p:spPr>
          <a:xfrm>
            <a:off x="1069848" y="502920"/>
            <a:ext cx="9634011" cy="1325563"/>
          </a:xfrm>
          <a:prstGeom prst="rect">
            <a:avLst/>
          </a:prstGeom>
        </p:spPr>
        <p:txBody>
          <a:bodyPr lIns="109728" tIns="109728" rIns="109728" bIns="91440" anchor="ctr"/>
          <a:lstStyle/>
          <a:p>
            <a:r>
              <a:rPr lang="en-US" dirty="0"/>
              <a:t>Click to edit Master title style</a:t>
            </a:r>
          </a:p>
        </p:txBody>
      </p:sp>
      <p:sp>
        <p:nvSpPr>
          <p:cNvPr id="3" name="Text Placeholder 2">
            <a:extLst>
              <a:ext uri="{FF2B5EF4-FFF2-40B4-BE49-F238E27FC236}">
                <a16:creationId xmlns:a16="http://schemas.microsoft.com/office/drawing/2014/main" id="{09940CEB-B6D7-46E6-9843-51534214017A}"/>
              </a:ext>
            </a:extLst>
          </p:cNvPr>
          <p:cNvSpPr>
            <a:spLocks noGrp="1"/>
          </p:cNvSpPr>
          <p:nvPr>
            <p:ph type="body" idx="1"/>
          </p:nvPr>
        </p:nvSpPr>
        <p:spPr>
          <a:xfrm>
            <a:off x="1069848" y="1874520"/>
            <a:ext cx="9634011" cy="4351338"/>
          </a:xfrm>
          <a:prstGeom prst="rect">
            <a:avLst/>
          </a:prstGeom>
        </p:spPr>
        <p:txBody>
          <a:bodyPr lIns="109728" tIns="109728" rIns="109728" bIns="9144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5BAC8B5-8DFB-4920-8580-54824C831A94}"/>
              </a:ext>
            </a:extLst>
          </p:cNvPr>
          <p:cNvSpPr>
            <a:spLocks noGrp="1"/>
          </p:cNvSpPr>
          <p:nvPr>
            <p:ph type="dt" sz="half" idx="2"/>
          </p:nvPr>
        </p:nvSpPr>
        <p:spPr>
          <a:xfrm>
            <a:off x="173736" y="6382512"/>
            <a:ext cx="2845901" cy="365125"/>
          </a:xfrm>
          <a:prstGeom prst="rect">
            <a:avLst/>
          </a:prstGeom>
        </p:spPr>
        <p:txBody>
          <a:bodyPr lIns="109728" tIns="109728" rIns="109728" bIns="91440" anchor="ctr"/>
          <a:lstStyle>
            <a:lvl1pPr algn="l">
              <a:defRPr sz="1050">
                <a:solidFill>
                  <a:schemeClr val="tx2"/>
                </a:solidFill>
              </a:defRPr>
            </a:lvl1pPr>
          </a:lstStyle>
          <a:p>
            <a:fld id="{B5898F52-2787-4BA2-BBBC-9395E9F86D50}" type="datetimeFigureOut">
              <a:rPr lang="en-US" smtClean="0"/>
              <a:pPr/>
              <a:t>5/7/2022</a:t>
            </a:fld>
            <a:endParaRPr lang="en-US" dirty="0"/>
          </a:p>
        </p:txBody>
      </p:sp>
      <p:sp>
        <p:nvSpPr>
          <p:cNvPr id="5" name="Footer Placeholder 4">
            <a:extLst>
              <a:ext uri="{FF2B5EF4-FFF2-40B4-BE49-F238E27FC236}">
                <a16:creationId xmlns:a16="http://schemas.microsoft.com/office/drawing/2014/main" id="{3A9E2D5D-B616-4048-9CB8-4D316BBDB1FB}"/>
              </a:ext>
            </a:extLst>
          </p:cNvPr>
          <p:cNvSpPr>
            <a:spLocks noGrp="1"/>
          </p:cNvSpPr>
          <p:nvPr>
            <p:ph type="ftr" sz="quarter" idx="3"/>
          </p:nvPr>
        </p:nvSpPr>
        <p:spPr>
          <a:xfrm rot="5400000">
            <a:off x="-1754871" y="2093199"/>
            <a:ext cx="4157472" cy="416082"/>
          </a:xfrm>
          <a:prstGeom prst="rect">
            <a:avLst/>
          </a:prstGeom>
        </p:spPr>
        <p:txBody>
          <a:bodyPr lIns="109728" tIns="109728" rIns="109728" bIns="91440" anchor="ctr"/>
          <a:lstStyle>
            <a:lvl1pPr algn="l">
              <a:defRPr sz="1050">
                <a:solidFill>
                  <a:schemeClr val="tx2"/>
                </a:solidFill>
              </a:defRPr>
            </a:lvl1pPr>
          </a:lstStyle>
          <a:p>
            <a:endParaRPr lang="en-US" dirty="0"/>
          </a:p>
        </p:txBody>
      </p:sp>
      <p:sp>
        <p:nvSpPr>
          <p:cNvPr id="6" name="Slide Number Placeholder 5">
            <a:extLst>
              <a:ext uri="{FF2B5EF4-FFF2-40B4-BE49-F238E27FC236}">
                <a16:creationId xmlns:a16="http://schemas.microsoft.com/office/drawing/2014/main" id="{63F322F0-8F3D-4AC5-9873-24666D0E0D34}"/>
              </a:ext>
            </a:extLst>
          </p:cNvPr>
          <p:cNvSpPr>
            <a:spLocks noGrp="1"/>
          </p:cNvSpPr>
          <p:nvPr>
            <p:ph type="sldNum" sz="quarter" idx="4"/>
          </p:nvPr>
        </p:nvSpPr>
        <p:spPr>
          <a:xfrm>
            <a:off x="11457919" y="6382512"/>
            <a:ext cx="500997" cy="365125"/>
          </a:xfrm>
          <a:prstGeom prst="rect">
            <a:avLst/>
          </a:prstGeom>
        </p:spPr>
        <p:txBody>
          <a:bodyPr lIns="109728" tIns="109728" rIns="109728" bIns="91440" anchor="ctr"/>
          <a:lstStyle>
            <a:lvl1pPr algn="r">
              <a:defRPr sz="1050">
                <a:solidFill>
                  <a:schemeClr val="tx2"/>
                </a:solidFill>
              </a:defRPr>
            </a:lvl1pPr>
          </a:lstStyle>
          <a:p>
            <a:fld id="{4C8B8A27-DF03-4546-BA93-21C967D57E5C}" type="slidenum">
              <a:rPr lang="en-US" smtClean="0"/>
              <a:pPr/>
              <a:t>‹#›</a:t>
            </a:fld>
            <a:endParaRPr lang="en-US"/>
          </a:p>
        </p:txBody>
      </p:sp>
    </p:spTree>
    <p:extLst>
      <p:ext uri="{BB962C8B-B14F-4D97-AF65-F5344CB8AC3E}">
        <p14:creationId xmlns:p14="http://schemas.microsoft.com/office/powerpoint/2010/main" val="20225400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56" r:id="rId6"/>
    <p:sldLayoutId id="2147483752" r:id="rId7"/>
    <p:sldLayoutId id="2147483753" r:id="rId8"/>
    <p:sldLayoutId id="2147483754" r:id="rId9"/>
    <p:sldLayoutId id="2147483755" r:id="rId10"/>
    <p:sldLayoutId id="2147483757" r:id="rId11"/>
  </p:sldLayoutIdLst>
  <p:txStyles>
    <p:titleStyle>
      <a:lvl1pPr algn="l" defTabSz="914400" rtl="0" eaLnBrk="1" latinLnBrk="0" hangingPunct="1">
        <a:lnSpc>
          <a:spcPct val="100000"/>
        </a:lnSpc>
        <a:spcBef>
          <a:spcPct val="0"/>
        </a:spcBef>
        <a:buNone/>
        <a:defRPr sz="4000" b="1" kern="1200" spc="150">
          <a:solidFill>
            <a:schemeClr val="tx2"/>
          </a:solidFill>
          <a:latin typeface="+mj-lt"/>
          <a:ea typeface="+mj-ea"/>
          <a:cs typeface="+mj-cs"/>
        </a:defRPr>
      </a:lvl1pPr>
    </p:titleStyle>
    <p:bodyStyle>
      <a:lvl1pPr marL="228600" indent="-228600" algn="l" defTabSz="914400" rtl="0" eaLnBrk="1" latinLnBrk="0" hangingPunct="1">
        <a:lnSpc>
          <a:spcPct val="135000"/>
        </a:lnSpc>
        <a:spcBef>
          <a:spcPts val="1000"/>
        </a:spcBef>
        <a:buClr>
          <a:schemeClr val="bg2">
            <a:lumMod val="75000"/>
          </a:schemeClr>
        </a:buClr>
        <a:buFont typeface="Arial" panose="020B0604020202020204" pitchFamily="34" charset="0"/>
        <a:buChar char="•"/>
        <a:defRPr sz="2000" kern="1200" spc="50">
          <a:solidFill>
            <a:schemeClr val="tx2"/>
          </a:solidFill>
          <a:latin typeface="+mn-lt"/>
          <a:ea typeface="+mn-ea"/>
          <a:cs typeface="+mn-cs"/>
        </a:defRPr>
      </a:lvl1pPr>
      <a:lvl2pPr marL="228600" indent="0" algn="l" defTabSz="914400" rtl="0" eaLnBrk="1" latinLnBrk="0" hangingPunct="1">
        <a:lnSpc>
          <a:spcPct val="135000"/>
        </a:lnSpc>
        <a:spcBef>
          <a:spcPts val="500"/>
        </a:spcBef>
        <a:buClr>
          <a:schemeClr val="bg2">
            <a:lumMod val="75000"/>
          </a:schemeClr>
        </a:buClr>
        <a:buFontTx/>
        <a:buNone/>
        <a:defRPr sz="1800" kern="1200" spc="50">
          <a:solidFill>
            <a:schemeClr val="tx2"/>
          </a:solidFill>
          <a:latin typeface="+mn-lt"/>
          <a:ea typeface="+mn-ea"/>
          <a:cs typeface="+mn-cs"/>
        </a:defRPr>
      </a:lvl2pPr>
      <a:lvl3pPr marL="548640" indent="-285750" algn="l" defTabSz="914400" rtl="0" eaLnBrk="1" latinLnBrk="0" hangingPunct="1">
        <a:lnSpc>
          <a:spcPct val="135000"/>
        </a:lnSpc>
        <a:spcBef>
          <a:spcPts val="500"/>
        </a:spcBef>
        <a:buClr>
          <a:schemeClr val="bg2">
            <a:lumMod val="75000"/>
          </a:schemeClr>
        </a:buClr>
        <a:buFont typeface="Arial" panose="020B0604020202020204" pitchFamily="34" charset="0"/>
        <a:buChar char="•"/>
        <a:defRPr sz="1600" b="1" kern="1200" spc="50">
          <a:solidFill>
            <a:schemeClr val="tx2"/>
          </a:solidFill>
          <a:latin typeface="+mn-lt"/>
          <a:ea typeface="+mn-ea"/>
          <a:cs typeface="+mn-cs"/>
        </a:defRPr>
      </a:lvl3pPr>
      <a:lvl4pPr marL="548640" indent="0" algn="l" defTabSz="914400" rtl="0" eaLnBrk="1" latinLnBrk="0" hangingPunct="1">
        <a:lnSpc>
          <a:spcPct val="135000"/>
        </a:lnSpc>
        <a:spcBef>
          <a:spcPts val="500"/>
        </a:spcBef>
        <a:buClr>
          <a:schemeClr val="bg2">
            <a:lumMod val="75000"/>
          </a:schemeClr>
        </a:buClr>
        <a:buFontTx/>
        <a:buNone/>
        <a:defRPr sz="1400" kern="1200" spc="50">
          <a:solidFill>
            <a:schemeClr val="tx2"/>
          </a:solidFill>
          <a:latin typeface="+mn-lt"/>
          <a:ea typeface="+mn-ea"/>
          <a:cs typeface="+mn-cs"/>
        </a:defRPr>
      </a:lvl4pPr>
      <a:lvl5pPr marL="834390" indent="-285750" algn="l" defTabSz="914400" rtl="0" eaLnBrk="1" latinLnBrk="0" hangingPunct="1">
        <a:lnSpc>
          <a:spcPct val="135000"/>
        </a:lnSpc>
        <a:spcBef>
          <a:spcPts val="500"/>
        </a:spcBef>
        <a:buClr>
          <a:schemeClr val="bg2">
            <a:lumMod val="75000"/>
          </a:schemeClr>
        </a:buClr>
        <a:buFont typeface="Arial" panose="020B0604020202020204" pitchFamily="34" charset="0"/>
        <a:buChar char="•"/>
        <a:defRPr sz="1400" kern="1200" spc="5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3" descr="겹쳐져서 서로 다른 방향을 가리키는 세 개의 3D 화살표">
            <a:extLst>
              <a:ext uri="{FF2B5EF4-FFF2-40B4-BE49-F238E27FC236}">
                <a16:creationId xmlns:a16="http://schemas.microsoft.com/office/drawing/2014/main" id="{51A9A74D-ADF4-A5E3-E747-50BCD2C24535}"/>
              </a:ext>
            </a:extLst>
          </p:cNvPr>
          <p:cNvPicPr>
            <a:picLocks noChangeAspect="1"/>
          </p:cNvPicPr>
          <p:nvPr/>
        </p:nvPicPr>
        <p:blipFill rotWithShape="1">
          <a:blip r:embed="rId2"/>
          <a:srcRect r="17"/>
          <a:stretch/>
        </p:blipFill>
        <p:spPr>
          <a:xfrm>
            <a:off x="-452761" y="10"/>
            <a:ext cx="12644761" cy="685799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 name="제목 1"/>
          <p:cNvSpPr>
            <a:spLocks noGrp="1"/>
          </p:cNvSpPr>
          <p:nvPr>
            <p:ph type="ctrTitle"/>
          </p:nvPr>
        </p:nvSpPr>
        <p:spPr>
          <a:xfrm>
            <a:off x="1783307" y="1528554"/>
            <a:ext cx="8625385" cy="2729554"/>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lIns="91440" tIns="45720" rIns="91440" bIns="45720" rtlCol="0" anchor="t">
            <a:normAutofit/>
          </a:bodyPr>
          <a:lstStyle/>
          <a:p>
            <a:r>
              <a:rPr lang="en-US" altLang="ko-KR" sz="4500" b="1" dirty="0">
                <a:solidFill>
                  <a:srgbClr val="FFFFFF"/>
                </a:solidFill>
                <a:cs typeface="Posterama"/>
              </a:rPr>
              <a:t>KCDC </a:t>
            </a:r>
            <a:r>
              <a:rPr lang="ko-KR" altLang="en-US" sz="4500" b="1" dirty="0">
                <a:solidFill>
                  <a:srgbClr val="FFFFFF"/>
                </a:solidFill>
                <a:cs typeface="Posterama"/>
              </a:rPr>
              <a:t>복싱아카데미 </a:t>
            </a:r>
            <a:br>
              <a:rPr lang="en-US" altLang="ko-KR" sz="4500" b="1" dirty="0">
                <a:solidFill>
                  <a:srgbClr val="FFFFFF"/>
                </a:solidFill>
                <a:cs typeface="Posterama"/>
              </a:rPr>
            </a:br>
            <a:r>
              <a:rPr lang="ko-KR" altLang="en-US" sz="4500" b="1" dirty="0">
                <a:solidFill>
                  <a:srgbClr val="FFFFFF"/>
                </a:solidFill>
                <a:cs typeface="Posterama"/>
              </a:rPr>
              <a:t>사업계획서</a:t>
            </a:r>
            <a:r>
              <a:rPr lang="ko-KR" altLang="en-US" sz="4500" dirty="0">
                <a:solidFill>
                  <a:srgbClr val="FFFFFF"/>
                </a:solidFill>
                <a:cs typeface="Posterama"/>
              </a:rPr>
              <a:t> </a:t>
            </a:r>
          </a:p>
        </p:txBody>
      </p:sp>
      <p:sp>
        <p:nvSpPr>
          <p:cNvPr id="3" name="부제목 2"/>
          <p:cNvSpPr>
            <a:spLocks noGrp="1"/>
          </p:cNvSpPr>
          <p:nvPr>
            <p:ph type="subTitle" idx="1"/>
          </p:nvPr>
        </p:nvSpPr>
        <p:spPr>
          <a:xfrm>
            <a:off x="3141260" y="5786651"/>
            <a:ext cx="5909481" cy="811373"/>
          </a:xfrm>
        </p:spPr>
        <p:txBody>
          <a:bodyPr vert="horz" lIns="91440" tIns="45720" rIns="91440" bIns="45720" rtlCol="0">
            <a:normAutofit/>
          </a:bodyPr>
          <a:lstStyle/>
          <a:p>
            <a:endParaRPr lang="ko-KR" b="1" dirty="0">
              <a:solidFill>
                <a:schemeClr val="tx1"/>
              </a:solidFill>
              <a:latin typeface="Malgun Gothic"/>
              <a:ea typeface="Malgun Gothic"/>
              <a:cs typeface="Malgun Gothic Semilight"/>
            </a:endParaRPr>
          </a:p>
        </p:txBody>
      </p:sp>
    </p:spTree>
    <p:extLst>
      <p:ext uri="{BB962C8B-B14F-4D97-AF65-F5344CB8AC3E}">
        <p14:creationId xmlns:p14="http://schemas.microsoft.com/office/powerpoint/2010/main" val="65070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100000">
              <a:schemeClr val="accent5">
                <a:lumMod val="45000"/>
                <a:lumOff val="55000"/>
              </a:schemeClr>
            </a:gs>
            <a:gs pos="100000">
              <a:schemeClr val="accent5">
                <a:lumMod val="45000"/>
                <a:lumOff val="55000"/>
              </a:schemeClr>
            </a:gs>
            <a:gs pos="100000">
              <a:schemeClr val="accent5">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9015CDC-04BA-BF34-913E-009CB6E62D47}"/>
              </a:ext>
            </a:extLst>
          </p:cNvPr>
          <p:cNvSpPr>
            <a:spLocks noGrp="1"/>
          </p:cNvSpPr>
          <p:nvPr>
            <p:ph type="title"/>
          </p:nvPr>
        </p:nvSpPr>
        <p:spPr>
          <a:xfrm>
            <a:off x="1069847" y="335120"/>
            <a:ext cx="9634011" cy="1325563"/>
          </a:xfrm>
        </p:spPr>
        <p:txBody>
          <a:bodyPr/>
          <a:lstStyle/>
          <a:p>
            <a:r>
              <a:rPr lang="ko-KR" altLang="en-US" dirty="0" err="1">
                <a:effectLst>
                  <a:outerShdw blurRad="50800" dist="38100" dir="5400000" algn="t" rotWithShape="0">
                    <a:schemeClr val="tx1">
                      <a:lumMod val="95000"/>
                      <a:lumOff val="5000"/>
                      <a:alpha val="40000"/>
                    </a:schemeClr>
                  </a:outerShdw>
                </a:effectLst>
              </a:rPr>
              <a:t>지회</a:t>
            </a:r>
            <a:r>
              <a:rPr lang="ko-KR" altLang="en-US" dirty="0">
                <a:effectLst>
                  <a:outerShdw blurRad="50800" dist="38100" dir="5400000" algn="t" rotWithShape="0">
                    <a:schemeClr val="tx1">
                      <a:lumMod val="95000"/>
                      <a:lumOff val="5000"/>
                      <a:alpha val="40000"/>
                    </a:schemeClr>
                  </a:outerShdw>
                </a:effectLst>
              </a:rPr>
              <a:t> 혜택</a:t>
            </a:r>
            <a:r>
              <a:rPr lang="en-US" altLang="ko-KR" dirty="0"/>
              <a:t>	</a:t>
            </a:r>
            <a:endParaRPr lang="ko-KR" altLang="en-US" dirty="0"/>
          </a:p>
        </p:txBody>
      </p:sp>
      <p:graphicFrame>
        <p:nvGraphicFramePr>
          <p:cNvPr id="4" name="내용 개체 틀 3">
            <a:extLst>
              <a:ext uri="{FF2B5EF4-FFF2-40B4-BE49-F238E27FC236}">
                <a16:creationId xmlns:a16="http://schemas.microsoft.com/office/drawing/2014/main" id="{4B55A295-DA2C-1C94-9FC8-9BD1C5A58876}"/>
              </a:ext>
            </a:extLst>
          </p:cNvPr>
          <p:cNvGraphicFramePr>
            <a:graphicFrameLocks noGrp="1"/>
          </p:cNvGraphicFramePr>
          <p:nvPr>
            <p:ph idx="1"/>
            <p:extLst>
              <p:ext uri="{D42A27DB-BD31-4B8C-83A1-F6EECF244321}">
                <p14:modId xmlns:p14="http://schemas.microsoft.com/office/powerpoint/2010/main" val="1221629262"/>
              </p:ext>
            </p:extLst>
          </p:nvPr>
        </p:nvGraphicFramePr>
        <p:xfrm>
          <a:off x="1069847" y="1508760"/>
          <a:ext cx="997033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7705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9" name="Rectangle 72">
            <a:extLst>
              <a:ext uri="{FF2B5EF4-FFF2-40B4-BE49-F238E27FC236}">
                <a16:creationId xmlns:a16="http://schemas.microsoft.com/office/drawing/2014/main" id="{9FF4A234-29BA-4B70-BFC0-64FBB64F2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74">
            <a:extLst>
              <a:ext uri="{FF2B5EF4-FFF2-40B4-BE49-F238E27FC236}">
                <a16:creationId xmlns:a16="http://schemas.microsoft.com/office/drawing/2014/main" id="{C3107ADD-4B4E-4D37-98F9-BD1A576949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Rectangle 76">
            <a:extLst>
              <a:ext uri="{FF2B5EF4-FFF2-40B4-BE49-F238E27FC236}">
                <a16:creationId xmlns:a16="http://schemas.microsoft.com/office/drawing/2014/main" id="{25C1F4D8-9670-4B56-BD70-732561AD0B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74388"/>
            <a:ext cx="8253733" cy="50933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제목 1">
            <a:extLst>
              <a:ext uri="{FF2B5EF4-FFF2-40B4-BE49-F238E27FC236}">
                <a16:creationId xmlns:a16="http://schemas.microsoft.com/office/drawing/2014/main" id="{C01202C5-67C0-E8A7-0850-3B826FA5F934}"/>
              </a:ext>
            </a:extLst>
          </p:cNvPr>
          <p:cNvSpPr>
            <a:spLocks noGrp="1"/>
          </p:cNvSpPr>
          <p:nvPr>
            <p:ph type="title"/>
          </p:nvPr>
        </p:nvSpPr>
        <p:spPr>
          <a:xfrm>
            <a:off x="193435" y="986599"/>
            <a:ext cx="5766418" cy="1236845"/>
          </a:xfrm>
        </p:spPr>
        <p:txBody>
          <a:bodyPr vert="horz" lIns="91440" tIns="45720" rIns="91440" bIns="45720" rtlCol="0" anchor="ctr">
            <a:normAutofit/>
          </a:bodyPr>
          <a:lstStyle/>
          <a:p>
            <a:r>
              <a:rPr lang="ko-KR" altLang="en-US" kern="1200" dirty="0">
                <a:solidFill>
                  <a:schemeClr val="tx2"/>
                </a:solidFill>
                <a:latin typeface="+mj-lt"/>
                <a:ea typeface="+mj-ea"/>
                <a:cs typeface="+mj-cs"/>
              </a:rPr>
              <a:t>회원 가입 절차</a:t>
            </a:r>
          </a:p>
        </p:txBody>
      </p:sp>
      <p:sp>
        <p:nvSpPr>
          <p:cNvPr id="4" name="TextBox 3">
            <a:extLst>
              <a:ext uri="{FF2B5EF4-FFF2-40B4-BE49-F238E27FC236}">
                <a16:creationId xmlns:a16="http://schemas.microsoft.com/office/drawing/2014/main" id="{CF165BD3-DE87-E979-8A1B-8C6F7AA0EFCF}"/>
              </a:ext>
            </a:extLst>
          </p:cNvPr>
          <p:cNvSpPr txBox="1"/>
          <p:nvPr/>
        </p:nvSpPr>
        <p:spPr>
          <a:xfrm>
            <a:off x="192416" y="2503444"/>
            <a:ext cx="5839487" cy="3277815"/>
          </a:xfrm>
          <a:prstGeom prst="rect">
            <a:avLst/>
          </a:prstGeom>
        </p:spPr>
        <p:txBody>
          <a:bodyPr vert="horz" lIns="91440" tIns="45720" rIns="91440" bIns="45720" rtlCol="0" anchor="t">
            <a:normAutofit fontScale="92500" lnSpcReduction="20000"/>
          </a:bodyPr>
          <a:lstStyle/>
          <a:p>
            <a:pPr marL="0" marR="0" indent="0" fontAlgn="base" latinLnBrk="0">
              <a:lnSpc>
                <a:spcPct val="150000"/>
              </a:lnSpc>
              <a:spcBef>
                <a:spcPts val="0"/>
              </a:spcBef>
              <a:spcAft>
                <a:spcPts val="600"/>
              </a:spcAft>
              <a:buClr>
                <a:schemeClr val="bg2">
                  <a:lumMod val="75000"/>
                </a:schemeClr>
              </a:buClr>
            </a:pPr>
            <a:r>
              <a:rPr lang="en-US" altLang="ko-KR" sz="1700" spc="0" dirty="0">
                <a:solidFill>
                  <a:schemeClr val="tx2"/>
                </a:solidFill>
                <a:effectLst/>
                <a:latin typeface="Malgun Gothic"/>
                <a:ea typeface="Malgun Gothic"/>
              </a:rPr>
              <a:t>1. </a:t>
            </a:r>
            <a:r>
              <a:rPr lang="en-US" altLang="ko-KR" sz="1700" spc="0">
                <a:solidFill>
                  <a:schemeClr val="tx2"/>
                </a:solidFill>
                <a:effectLst/>
                <a:latin typeface="Malgun Gothic"/>
                <a:ea typeface="Malgun Gothic"/>
              </a:rPr>
              <a:t>“KCDC </a:t>
            </a:r>
            <a:r>
              <a:rPr lang="ko-KR" altLang="en-US" sz="1700" spc="0">
                <a:solidFill>
                  <a:schemeClr val="tx2"/>
                </a:solidFill>
                <a:effectLst/>
                <a:latin typeface="Malgun Gothic"/>
                <a:ea typeface="Malgun Gothic"/>
              </a:rPr>
              <a:t>복싱아카데미 </a:t>
            </a:r>
            <a:r>
              <a:rPr lang="ko-KR" altLang="en-US" sz="1700" spc="0" dirty="0">
                <a:solidFill>
                  <a:schemeClr val="tx2"/>
                </a:solidFill>
                <a:effectLst/>
                <a:latin typeface="Malgun Gothic"/>
                <a:ea typeface="Malgun Gothic"/>
              </a:rPr>
              <a:t>가입신청서</a:t>
            </a:r>
            <a:r>
              <a:rPr lang="en-US" altLang="ko-KR" sz="1700" spc="0" dirty="0">
                <a:solidFill>
                  <a:schemeClr val="tx2"/>
                </a:solidFill>
                <a:effectLst/>
                <a:latin typeface="Malgun Gothic"/>
                <a:ea typeface="Malgun Gothic"/>
              </a:rPr>
              <a:t>” </a:t>
            </a:r>
            <a:r>
              <a:rPr lang="ko-KR" altLang="en-US" sz="1700" spc="0" dirty="0">
                <a:solidFill>
                  <a:schemeClr val="tx2"/>
                </a:solidFill>
                <a:effectLst/>
                <a:latin typeface="Malgun Gothic"/>
                <a:ea typeface="Malgun Gothic"/>
              </a:rPr>
              <a:t>파일로 회원 가입을 신청</a:t>
            </a:r>
            <a:r>
              <a:rPr lang="ko-KR" altLang="en-US" sz="1700" dirty="0">
                <a:solidFill>
                  <a:schemeClr val="tx2"/>
                </a:solidFill>
                <a:latin typeface="Malgun Gothic"/>
                <a:ea typeface="Malgun Gothic"/>
              </a:rPr>
              <a:t>한다</a:t>
            </a:r>
            <a:r>
              <a:rPr lang="en-US" altLang="ko-KR" sz="1700" spc="0" dirty="0">
                <a:solidFill>
                  <a:schemeClr val="tx2"/>
                </a:solidFill>
                <a:effectLst/>
                <a:latin typeface="Malgun Gothic"/>
                <a:ea typeface="Malgun Gothic"/>
              </a:rPr>
              <a:t>.</a:t>
            </a:r>
          </a:p>
          <a:p>
            <a:pPr marL="0" marR="0" indent="0" fontAlgn="base" latinLnBrk="0">
              <a:lnSpc>
                <a:spcPct val="150000"/>
              </a:lnSpc>
              <a:spcBef>
                <a:spcPts val="0"/>
              </a:spcBef>
              <a:spcAft>
                <a:spcPts val="600"/>
              </a:spcAft>
              <a:buClr>
                <a:schemeClr val="bg2">
                  <a:lumMod val="75000"/>
                </a:schemeClr>
              </a:buClr>
            </a:pPr>
            <a:r>
              <a:rPr lang="en-US" altLang="ko-KR" sz="1700" spc="0" dirty="0">
                <a:solidFill>
                  <a:schemeClr val="tx2"/>
                </a:solidFill>
                <a:effectLst/>
                <a:latin typeface="Malgun Gothic"/>
                <a:ea typeface="Malgun Gothic"/>
              </a:rPr>
              <a:t>2. KCDC </a:t>
            </a:r>
            <a:r>
              <a:rPr lang="ko-KR" altLang="en-US" sz="1700" spc="0" dirty="0">
                <a:solidFill>
                  <a:schemeClr val="tx2"/>
                </a:solidFill>
                <a:effectLst/>
                <a:latin typeface="Malgun Gothic"/>
                <a:ea typeface="Malgun Gothic"/>
              </a:rPr>
              <a:t>정회원에 가입하고자 하는 인원은 가입신청서에서 개인 회원</a:t>
            </a:r>
            <a:r>
              <a:rPr lang="en-US" altLang="ko-KR" sz="1700" spc="0" dirty="0">
                <a:solidFill>
                  <a:schemeClr val="tx2"/>
                </a:solidFill>
                <a:effectLst/>
                <a:latin typeface="Malgun Gothic"/>
                <a:ea typeface="Malgun Gothic"/>
              </a:rPr>
              <a:t>(</a:t>
            </a:r>
            <a:r>
              <a:rPr lang="ko-KR" altLang="en-US" sz="1700" spc="0" dirty="0">
                <a:solidFill>
                  <a:schemeClr val="tx2"/>
                </a:solidFill>
                <a:effectLst/>
                <a:latin typeface="Malgun Gothic"/>
                <a:ea typeface="Malgun Gothic"/>
              </a:rPr>
              <a:t>정회원</a:t>
            </a:r>
            <a:r>
              <a:rPr lang="en-US" altLang="ko-KR" sz="1700" spc="0" dirty="0">
                <a:solidFill>
                  <a:schemeClr val="tx2"/>
                </a:solidFill>
                <a:effectLst/>
                <a:latin typeface="Malgun Gothic"/>
                <a:ea typeface="Malgun Gothic"/>
              </a:rPr>
              <a:t>)</a:t>
            </a:r>
            <a:r>
              <a:rPr lang="ko-KR" altLang="en-US" sz="1700" spc="0" dirty="0">
                <a:solidFill>
                  <a:schemeClr val="tx2"/>
                </a:solidFill>
                <a:effectLst/>
                <a:latin typeface="Malgun Gothic"/>
                <a:ea typeface="Malgun Gothic"/>
              </a:rPr>
              <a:t>란에 체크한다</a:t>
            </a:r>
            <a:r>
              <a:rPr lang="en-US" altLang="ko-KR" sz="1700" spc="0" dirty="0">
                <a:solidFill>
                  <a:schemeClr val="tx2"/>
                </a:solidFill>
                <a:effectLst/>
                <a:latin typeface="Malgun Gothic"/>
                <a:ea typeface="Malgun Gothic"/>
              </a:rPr>
              <a:t>. (</a:t>
            </a:r>
            <a:r>
              <a:rPr lang="ko-KR" altLang="en-US" sz="1700" spc="0" dirty="0">
                <a:solidFill>
                  <a:schemeClr val="tx2"/>
                </a:solidFill>
                <a:effectLst/>
                <a:latin typeface="Malgun Gothic"/>
                <a:ea typeface="Malgun Gothic"/>
              </a:rPr>
              <a:t>개인 연회비 </a:t>
            </a:r>
            <a:r>
              <a:rPr lang="en-US" altLang="ko-KR" sz="1700" spc="0" dirty="0">
                <a:solidFill>
                  <a:schemeClr val="tx2"/>
                </a:solidFill>
                <a:effectLst/>
                <a:latin typeface="Malgun Gothic"/>
                <a:ea typeface="Malgun Gothic"/>
              </a:rPr>
              <a:t>10</a:t>
            </a:r>
            <a:r>
              <a:rPr lang="ko-KR" altLang="en-US" sz="1700" spc="0" dirty="0">
                <a:solidFill>
                  <a:schemeClr val="tx2"/>
                </a:solidFill>
                <a:effectLst/>
                <a:latin typeface="Malgun Gothic"/>
                <a:ea typeface="Malgun Gothic"/>
              </a:rPr>
              <a:t>만원</a:t>
            </a:r>
            <a:r>
              <a:rPr lang="en-US" altLang="ko-KR" sz="1700" spc="0" dirty="0">
                <a:solidFill>
                  <a:schemeClr val="tx2"/>
                </a:solidFill>
                <a:effectLst/>
                <a:latin typeface="Malgun Gothic"/>
                <a:ea typeface="Malgun Gothic"/>
              </a:rPr>
              <a:t>)</a:t>
            </a:r>
          </a:p>
          <a:p>
            <a:pPr marL="0" marR="0" indent="0" fontAlgn="base" latinLnBrk="0">
              <a:lnSpc>
                <a:spcPct val="150000"/>
              </a:lnSpc>
              <a:spcBef>
                <a:spcPts val="0"/>
              </a:spcBef>
              <a:spcAft>
                <a:spcPts val="600"/>
              </a:spcAft>
              <a:buClr>
                <a:schemeClr val="bg2">
                  <a:lumMod val="75000"/>
                </a:schemeClr>
              </a:buClr>
            </a:pPr>
            <a:r>
              <a:rPr lang="en-US" altLang="ko-KR" sz="1700" spc="0" dirty="0">
                <a:solidFill>
                  <a:schemeClr val="tx2"/>
                </a:solidFill>
                <a:effectLst/>
                <a:latin typeface="Malgun Gothic"/>
                <a:ea typeface="Malgun Gothic"/>
              </a:rPr>
              <a:t>3. KCDC </a:t>
            </a:r>
            <a:r>
              <a:rPr lang="ko-KR" altLang="en-US" sz="1700" spc="0" dirty="0">
                <a:solidFill>
                  <a:schemeClr val="tx2"/>
                </a:solidFill>
                <a:effectLst/>
                <a:latin typeface="Malgun Gothic"/>
                <a:ea typeface="Malgun Gothic"/>
              </a:rPr>
              <a:t>기관</a:t>
            </a:r>
            <a:r>
              <a:rPr lang="en-US" altLang="ko-KR" sz="1700" spc="0" dirty="0">
                <a:solidFill>
                  <a:schemeClr val="tx2"/>
                </a:solidFill>
                <a:effectLst/>
                <a:latin typeface="Malgun Gothic"/>
                <a:ea typeface="Malgun Gothic"/>
              </a:rPr>
              <a:t>(</a:t>
            </a:r>
            <a:r>
              <a:rPr lang="ko-KR" altLang="en-US" sz="1700" spc="0" dirty="0">
                <a:solidFill>
                  <a:schemeClr val="tx2"/>
                </a:solidFill>
                <a:effectLst/>
                <a:latin typeface="Malgun Gothic"/>
                <a:ea typeface="Malgun Gothic"/>
              </a:rPr>
              <a:t>복싱체육관</a:t>
            </a:r>
            <a:r>
              <a:rPr lang="en-US" altLang="ko-KR" sz="1700" spc="0" dirty="0">
                <a:solidFill>
                  <a:schemeClr val="tx2"/>
                </a:solidFill>
                <a:effectLst/>
                <a:latin typeface="Malgun Gothic"/>
                <a:ea typeface="Malgun Gothic"/>
              </a:rPr>
              <a:t>) </a:t>
            </a:r>
            <a:r>
              <a:rPr lang="ko-KR" altLang="en-US" sz="1700" spc="0" dirty="0">
                <a:solidFill>
                  <a:schemeClr val="tx2"/>
                </a:solidFill>
                <a:effectLst/>
                <a:latin typeface="Malgun Gothic"/>
                <a:ea typeface="Malgun Gothic"/>
              </a:rPr>
              <a:t>회원에</a:t>
            </a:r>
            <a:r>
              <a:rPr lang="en-US" altLang="ko-KR" sz="1700" spc="0" dirty="0">
                <a:solidFill>
                  <a:schemeClr val="tx2"/>
                </a:solidFill>
                <a:effectLst/>
                <a:latin typeface="Malgun Gothic"/>
                <a:ea typeface="Malgun Gothic"/>
              </a:rPr>
              <a:t> </a:t>
            </a:r>
            <a:r>
              <a:rPr lang="ko-KR" altLang="en-US" sz="1700" spc="0" dirty="0">
                <a:solidFill>
                  <a:schemeClr val="tx2"/>
                </a:solidFill>
                <a:effectLst/>
                <a:latin typeface="Malgun Gothic"/>
                <a:ea typeface="Malgun Gothic"/>
              </a:rPr>
              <a:t>가입하고자 하는 인원은 가입신청서에서 기관 </a:t>
            </a:r>
            <a:r>
              <a:rPr lang="ko-KR" altLang="en-US" sz="1700" spc="0" dirty="0" err="1">
                <a:solidFill>
                  <a:schemeClr val="tx2"/>
                </a:solidFill>
                <a:effectLst/>
                <a:latin typeface="Malgun Gothic"/>
                <a:ea typeface="Malgun Gothic"/>
              </a:rPr>
              <a:t>회원란에</a:t>
            </a:r>
            <a:r>
              <a:rPr lang="ko-KR" altLang="en-US" sz="1700" spc="0" dirty="0">
                <a:solidFill>
                  <a:schemeClr val="tx2"/>
                </a:solidFill>
                <a:effectLst/>
                <a:latin typeface="Malgun Gothic"/>
                <a:ea typeface="Malgun Gothic"/>
              </a:rPr>
              <a:t> 체크한다</a:t>
            </a:r>
            <a:r>
              <a:rPr lang="en-US" altLang="ko-KR" sz="1700" spc="0" dirty="0">
                <a:solidFill>
                  <a:schemeClr val="tx2"/>
                </a:solidFill>
                <a:effectLst/>
                <a:latin typeface="Malgun Gothic"/>
                <a:ea typeface="Malgun Gothic"/>
              </a:rPr>
              <a:t>. (</a:t>
            </a:r>
            <a:r>
              <a:rPr lang="ko-KR" altLang="en-US" sz="1700" spc="0" dirty="0">
                <a:solidFill>
                  <a:schemeClr val="tx2"/>
                </a:solidFill>
                <a:effectLst/>
                <a:latin typeface="Malgun Gothic"/>
                <a:ea typeface="Malgun Gothic"/>
              </a:rPr>
              <a:t>기관 연회비 </a:t>
            </a:r>
            <a:r>
              <a:rPr lang="en-US" altLang="ko-KR" sz="1700" spc="0" dirty="0">
                <a:solidFill>
                  <a:schemeClr val="tx2"/>
                </a:solidFill>
                <a:effectLst/>
                <a:latin typeface="Malgun Gothic"/>
                <a:ea typeface="Malgun Gothic"/>
              </a:rPr>
              <a:t>30</a:t>
            </a:r>
            <a:r>
              <a:rPr lang="ko-KR" altLang="en-US" sz="1700" spc="0" dirty="0">
                <a:solidFill>
                  <a:schemeClr val="tx2"/>
                </a:solidFill>
                <a:effectLst/>
                <a:latin typeface="Malgun Gothic"/>
                <a:ea typeface="Malgun Gothic"/>
              </a:rPr>
              <a:t>만원</a:t>
            </a:r>
            <a:r>
              <a:rPr lang="en-US" altLang="ko-KR" sz="1700" spc="0" dirty="0">
                <a:solidFill>
                  <a:schemeClr val="tx2"/>
                </a:solidFill>
                <a:effectLst/>
                <a:latin typeface="Malgun Gothic"/>
                <a:ea typeface="Malgun Gothic"/>
              </a:rPr>
              <a:t>)</a:t>
            </a:r>
          </a:p>
          <a:p>
            <a:pPr fontAlgn="base" latinLnBrk="0">
              <a:lnSpc>
                <a:spcPct val="150000"/>
              </a:lnSpc>
              <a:spcAft>
                <a:spcPts val="600"/>
              </a:spcAft>
              <a:buClr>
                <a:schemeClr val="bg2">
                  <a:lumMod val="75000"/>
                </a:schemeClr>
              </a:buClr>
            </a:pPr>
            <a:r>
              <a:rPr lang="en-US" altLang="ko-KR" sz="1700" spc="0" dirty="0">
                <a:solidFill>
                  <a:schemeClr val="tx2"/>
                </a:solidFill>
                <a:effectLst/>
                <a:latin typeface="Malgun Gothic"/>
                <a:ea typeface="Malgun Gothic"/>
              </a:rPr>
              <a:t>4. KCDC </a:t>
            </a:r>
            <a:r>
              <a:rPr lang="ko-KR" altLang="en-US" sz="1700" spc="0" dirty="0" err="1">
                <a:solidFill>
                  <a:schemeClr val="tx2"/>
                </a:solidFill>
                <a:effectLst/>
                <a:latin typeface="Malgun Gothic"/>
                <a:ea typeface="Malgun Gothic"/>
              </a:rPr>
              <a:t>지회에</a:t>
            </a:r>
            <a:r>
              <a:rPr lang="en-US" altLang="ko-KR" sz="1700" spc="0" dirty="0">
                <a:solidFill>
                  <a:schemeClr val="tx2"/>
                </a:solidFill>
                <a:effectLst/>
                <a:latin typeface="Malgun Gothic"/>
                <a:ea typeface="Malgun Gothic"/>
              </a:rPr>
              <a:t> </a:t>
            </a:r>
            <a:r>
              <a:rPr lang="ko-KR" altLang="en-US" sz="1700" spc="0" dirty="0">
                <a:solidFill>
                  <a:schemeClr val="tx2"/>
                </a:solidFill>
                <a:effectLst/>
                <a:latin typeface="Malgun Gothic"/>
                <a:ea typeface="Malgun Gothic"/>
              </a:rPr>
              <a:t>가입하고자 하는 </a:t>
            </a:r>
            <a:r>
              <a:rPr lang="ko-KR" altLang="en-US" sz="1700" spc="0" dirty="0" err="1">
                <a:solidFill>
                  <a:schemeClr val="tx2"/>
                </a:solidFill>
                <a:effectLst/>
                <a:latin typeface="Malgun Gothic"/>
                <a:ea typeface="Malgun Gothic"/>
              </a:rPr>
              <a:t>지회는</a:t>
            </a:r>
            <a:r>
              <a:rPr lang="ko-KR" altLang="en-US" sz="1700" spc="0" dirty="0">
                <a:solidFill>
                  <a:schemeClr val="tx2"/>
                </a:solidFill>
                <a:effectLst/>
                <a:latin typeface="Malgun Gothic"/>
                <a:ea typeface="Malgun Gothic"/>
              </a:rPr>
              <a:t> 가입신청서에서 </a:t>
            </a:r>
            <a:r>
              <a:rPr lang="ko-KR" altLang="en-US" sz="1700" spc="0" dirty="0" err="1">
                <a:solidFill>
                  <a:schemeClr val="tx2"/>
                </a:solidFill>
                <a:effectLst/>
                <a:latin typeface="Malgun Gothic"/>
                <a:ea typeface="Malgun Gothic"/>
              </a:rPr>
              <a:t>지회란에</a:t>
            </a:r>
            <a:r>
              <a:rPr lang="ko-KR" altLang="en-US" sz="1700" spc="0" dirty="0">
                <a:solidFill>
                  <a:schemeClr val="tx2"/>
                </a:solidFill>
                <a:effectLst/>
                <a:latin typeface="Malgun Gothic"/>
                <a:ea typeface="Malgun Gothic"/>
              </a:rPr>
              <a:t> 체크한다</a:t>
            </a:r>
            <a:r>
              <a:rPr lang="en-US" altLang="ko-KR" sz="1700" spc="0" dirty="0">
                <a:solidFill>
                  <a:schemeClr val="tx2"/>
                </a:solidFill>
                <a:effectLst/>
                <a:latin typeface="Malgun Gothic"/>
                <a:ea typeface="Malgun Gothic"/>
              </a:rPr>
              <a:t>. (</a:t>
            </a:r>
            <a:r>
              <a:rPr lang="ko-KR" altLang="en-US" sz="1700" spc="0" dirty="0" err="1">
                <a:solidFill>
                  <a:schemeClr val="tx2"/>
                </a:solidFill>
                <a:effectLst/>
                <a:latin typeface="Malgun Gothic"/>
                <a:ea typeface="Malgun Gothic"/>
              </a:rPr>
              <a:t>지회</a:t>
            </a:r>
            <a:r>
              <a:rPr lang="ko-KR" altLang="en-US" sz="1700" spc="0" dirty="0">
                <a:solidFill>
                  <a:schemeClr val="tx2"/>
                </a:solidFill>
                <a:effectLst/>
                <a:latin typeface="Malgun Gothic"/>
                <a:ea typeface="Malgun Gothic"/>
              </a:rPr>
              <a:t> 연회비 </a:t>
            </a:r>
            <a:r>
              <a:rPr lang="en-US" altLang="ko-KR" sz="1700" spc="0" dirty="0">
                <a:solidFill>
                  <a:schemeClr val="tx2"/>
                </a:solidFill>
                <a:effectLst/>
                <a:latin typeface="Malgun Gothic"/>
                <a:ea typeface="Malgun Gothic"/>
              </a:rPr>
              <a:t>50</a:t>
            </a:r>
            <a:r>
              <a:rPr lang="ko-KR" altLang="en-US" sz="1700" spc="0" dirty="0">
                <a:solidFill>
                  <a:schemeClr val="tx2"/>
                </a:solidFill>
                <a:effectLst/>
                <a:latin typeface="Malgun Gothic"/>
                <a:ea typeface="Malgun Gothic"/>
              </a:rPr>
              <a:t>만원 이상</a:t>
            </a:r>
            <a:r>
              <a:rPr lang="en-US" altLang="ko-KR" sz="1700" spc="0" dirty="0">
                <a:solidFill>
                  <a:schemeClr val="tx2"/>
                </a:solidFill>
                <a:effectLst/>
                <a:latin typeface="Malgun Gothic"/>
                <a:ea typeface="Malgun Gothic"/>
              </a:rPr>
              <a:t>, </a:t>
            </a:r>
            <a:r>
              <a:rPr lang="ko-KR" altLang="en-US" sz="1700" spc="0" dirty="0" err="1">
                <a:solidFill>
                  <a:schemeClr val="tx2"/>
                </a:solidFill>
                <a:effectLst/>
                <a:latin typeface="Malgun Gothic"/>
                <a:ea typeface="Malgun Gothic"/>
              </a:rPr>
              <a:t>지회</a:t>
            </a:r>
            <a:r>
              <a:rPr lang="ko-KR" altLang="en-US" sz="1700" spc="0" dirty="0">
                <a:solidFill>
                  <a:schemeClr val="tx2"/>
                </a:solidFill>
                <a:effectLst/>
                <a:latin typeface="Malgun Gothic"/>
                <a:ea typeface="Malgun Gothic"/>
              </a:rPr>
              <a:t> 최소인원 </a:t>
            </a:r>
            <a:r>
              <a:rPr lang="en-US" altLang="ko-KR" sz="1700" spc="0" dirty="0">
                <a:solidFill>
                  <a:schemeClr val="tx2"/>
                </a:solidFill>
                <a:effectLst/>
                <a:latin typeface="Malgun Gothic"/>
                <a:ea typeface="Malgun Gothic"/>
              </a:rPr>
              <a:t>5</a:t>
            </a:r>
            <a:r>
              <a:rPr lang="ko-KR" altLang="en-US" sz="1700" spc="0" dirty="0">
                <a:solidFill>
                  <a:schemeClr val="tx2"/>
                </a:solidFill>
                <a:effectLst/>
                <a:latin typeface="Malgun Gothic"/>
                <a:ea typeface="Malgun Gothic"/>
              </a:rPr>
              <a:t>인</a:t>
            </a:r>
            <a:r>
              <a:rPr lang="en-US" altLang="ko-KR" sz="1700" spc="0" dirty="0">
                <a:solidFill>
                  <a:schemeClr val="tx2"/>
                </a:solidFill>
                <a:effectLst/>
                <a:latin typeface="Malgun Gothic"/>
                <a:ea typeface="Malgun Gothic"/>
              </a:rPr>
              <a:t>X1</a:t>
            </a:r>
            <a:r>
              <a:rPr lang="ko-KR" altLang="en-US" sz="1700" spc="0" dirty="0">
                <a:solidFill>
                  <a:schemeClr val="tx2"/>
                </a:solidFill>
                <a:effectLst/>
                <a:latin typeface="Malgun Gothic"/>
                <a:ea typeface="Malgun Gothic"/>
              </a:rPr>
              <a:t>인당 </a:t>
            </a:r>
            <a:r>
              <a:rPr lang="en-US" altLang="ko-KR" sz="1700" spc="0" dirty="0">
                <a:solidFill>
                  <a:schemeClr val="tx2"/>
                </a:solidFill>
                <a:effectLst/>
                <a:latin typeface="Malgun Gothic"/>
                <a:ea typeface="Malgun Gothic"/>
              </a:rPr>
              <a:t>10</a:t>
            </a:r>
            <a:r>
              <a:rPr lang="ko-KR" altLang="en-US" sz="1700" spc="0" dirty="0">
                <a:solidFill>
                  <a:schemeClr val="tx2"/>
                </a:solidFill>
                <a:effectLst/>
                <a:latin typeface="Malgun Gothic"/>
                <a:ea typeface="Malgun Gothic"/>
              </a:rPr>
              <a:t>만원</a:t>
            </a:r>
            <a:r>
              <a:rPr lang="en-US" altLang="ko-KR" sz="1700" spc="0" dirty="0">
                <a:solidFill>
                  <a:schemeClr val="tx2"/>
                </a:solidFill>
                <a:effectLst/>
                <a:latin typeface="Malgun Gothic"/>
                <a:ea typeface="Malgun Gothic"/>
              </a:rPr>
              <a:t>)</a:t>
            </a:r>
            <a:endParaRPr lang="en-US" altLang="ko-KR" sz="1700" dirty="0">
              <a:solidFill>
                <a:schemeClr val="tx2"/>
              </a:solidFill>
            </a:endParaRPr>
          </a:p>
        </p:txBody>
      </p:sp>
      <p:pic>
        <p:nvPicPr>
          <p:cNvPr id="5" name="Picture 4" descr="메모장에 글을 쓰는 사람">
            <a:extLst>
              <a:ext uri="{FF2B5EF4-FFF2-40B4-BE49-F238E27FC236}">
                <a16:creationId xmlns:a16="http://schemas.microsoft.com/office/drawing/2014/main" id="{754981EC-BD35-D172-0E10-1BE3BAF8429A}"/>
              </a:ext>
            </a:extLst>
          </p:cNvPr>
          <p:cNvPicPr>
            <a:picLocks noChangeAspect="1"/>
          </p:cNvPicPr>
          <p:nvPr/>
        </p:nvPicPr>
        <p:blipFill rotWithShape="1">
          <a:blip r:embed="rId2"/>
          <a:srcRect l="25013" r="14286"/>
          <a:stretch/>
        </p:blipFill>
        <p:spPr>
          <a:xfrm>
            <a:off x="6567104" y="872449"/>
            <a:ext cx="4769633" cy="5095121"/>
          </a:xfrm>
          <a:prstGeom prst="rect">
            <a:avLst/>
          </a:prstGeom>
        </p:spPr>
      </p:pic>
      <p:grpSp>
        <p:nvGrpSpPr>
          <p:cNvPr id="242" name="Group 78">
            <a:extLst>
              <a:ext uri="{FF2B5EF4-FFF2-40B4-BE49-F238E27FC236}">
                <a16:creationId xmlns:a16="http://schemas.microsoft.com/office/drawing/2014/main" id="{B0D9F39F-3C2F-474E-9371-3A76D20F00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23129" y="-21214"/>
            <a:ext cx="3363795" cy="6379369"/>
            <a:chOff x="8623129" y="-21214"/>
            <a:chExt cx="3363795" cy="6379369"/>
          </a:xfrm>
        </p:grpSpPr>
        <p:sp>
          <p:nvSpPr>
            <p:cNvPr id="80" name="Freeform 10">
              <a:extLst>
                <a:ext uri="{FF2B5EF4-FFF2-40B4-BE49-F238E27FC236}">
                  <a16:creationId xmlns:a16="http://schemas.microsoft.com/office/drawing/2014/main" id="{B151F0C2-EB37-4394-85D8-631C639D6E0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484465" y="152662"/>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15">
              <a:extLst>
                <a:ext uri="{FF2B5EF4-FFF2-40B4-BE49-F238E27FC236}">
                  <a16:creationId xmlns:a16="http://schemas.microsoft.com/office/drawing/2014/main" id="{16BA0741-61D0-4B78-99A2-84727B15459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488395" y="666859"/>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18">
              <a:extLst>
                <a:ext uri="{FF2B5EF4-FFF2-40B4-BE49-F238E27FC236}">
                  <a16:creationId xmlns:a16="http://schemas.microsoft.com/office/drawing/2014/main" id="{608BEE1D-8947-4860-92E2-DF5E7261769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491809" y="410116"/>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2">
              <a:extLst>
                <a:ext uri="{FF2B5EF4-FFF2-40B4-BE49-F238E27FC236}">
                  <a16:creationId xmlns:a16="http://schemas.microsoft.com/office/drawing/2014/main" id="{23477C11-8260-4FBB-821B-620D7E4C72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51208" y="451020"/>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4">
              <a:extLst>
                <a:ext uri="{FF2B5EF4-FFF2-40B4-BE49-F238E27FC236}">
                  <a16:creationId xmlns:a16="http://schemas.microsoft.com/office/drawing/2014/main" id="{E1B67178-0C14-4601-BF94-91DCCCD9EC8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28136" y="614648"/>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9">
              <a:extLst>
                <a:ext uri="{FF2B5EF4-FFF2-40B4-BE49-F238E27FC236}">
                  <a16:creationId xmlns:a16="http://schemas.microsoft.com/office/drawing/2014/main" id="{EDEB60C8-CA29-46D3-9AA7-9F7A1252D50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07748" y="255923"/>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78">
              <a:extLst>
                <a:ext uri="{FF2B5EF4-FFF2-40B4-BE49-F238E27FC236}">
                  <a16:creationId xmlns:a16="http://schemas.microsoft.com/office/drawing/2014/main" id="{9E5C2B83-454B-4951-8B08-3D617778E7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988514" y="745367"/>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79">
              <a:extLst>
                <a:ext uri="{FF2B5EF4-FFF2-40B4-BE49-F238E27FC236}">
                  <a16:creationId xmlns:a16="http://schemas.microsoft.com/office/drawing/2014/main" id="{AFAD21A0-BC8E-4635-AFFB-E87CD92C8F4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35279" y="742705"/>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84">
              <a:extLst>
                <a:ext uri="{FF2B5EF4-FFF2-40B4-BE49-F238E27FC236}">
                  <a16:creationId xmlns:a16="http://schemas.microsoft.com/office/drawing/2014/main" id="{4B01379C-61AE-4191-B726-E8A6D84B9C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970004" y="540781"/>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38F67446-9956-4CD9-B003-A772F21589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979973" y="194772"/>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106">
              <a:extLst>
                <a:ext uri="{FF2B5EF4-FFF2-40B4-BE49-F238E27FC236}">
                  <a16:creationId xmlns:a16="http://schemas.microsoft.com/office/drawing/2014/main" id="{FBA47277-EA28-45EB-80A0-64DA80757D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15672" y="589486"/>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110">
              <a:extLst>
                <a:ext uri="{FF2B5EF4-FFF2-40B4-BE49-F238E27FC236}">
                  <a16:creationId xmlns:a16="http://schemas.microsoft.com/office/drawing/2014/main" id="{F74A8421-8E72-4D0B-A55B-E4EC1DCAC5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693396" y="341651"/>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123">
              <a:extLst>
                <a:ext uri="{FF2B5EF4-FFF2-40B4-BE49-F238E27FC236}">
                  <a16:creationId xmlns:a16="http://schemas.microsoft.com/office/drawing/2014/main" id="{779CF57F-496E-4365-8D91-7326A2120B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75108" y="214054"/>
              <a:ext cx="140901" cy="93843"/>
            </a:xfrm>
            <a:custGeom>
              <a:avLst/>
              <a:gdLst>
                <a:gd name="T0" fmla="*/ 26 w 43"/>
                <a:gd name="T1" fmla="*/ 3 h 31"/>
                <a:gd name="T2" fmla="*/ 40 w 43"/>
                <a:gd name="T3" fmla="*/ 23 h 31"/>
                <a:gd name="T4" fmla="*/ 26 w 43"/>
                <a:gd name="T5" fmla="*/ 3 h 31"/>
              </a:gdLst>
              <a:ahLst/>
              <a:cxnLst>
                <a:cxn ang="0">
                  <a:pos x="T0" y="T1"/>
                </a:cxn>
                <a:cxn ang="0">
                  <a:pos x="T2" y="T3"/>
                </a:cxn>
                <a:cxn ang="0">
                  <a:pos x="T4" y="T5"/>
                </a:cxn>
              </a:cxnLst>
              <a:rect l="0" t="0" r="r" b="b"/>
              <a:pathLst>
                <a:path w="43" h="31">
                  <a:moveTo>
                    <a:pt x="26" y="3"/>
                  </a:moveTo>
                  <a:cubicBezTo>
                    <a:pt x="35" y="0"/>
                    <a:pt x="43" y="17"/>
                    <a:pt x="40"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130">
              <a:extLst>
                <a:ext uri="{FF2B5EF4-FFF2-40B4-BE49-F238E27FC236}">
                  <a16:creationId xmlns:a16="http://schemas.microsoft.com/office/drawing/2014/main" id="{160F21FA-063A-4C1C-A5D4-60AD79CB2EB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48329" y="503303"/>
              <a:ext cx="157737" cy="81603"/>
            </a:xfrm>
            <a:custGeom>
              <a:avLst/>
              <a:gdLst>
                <a:gd name="T0" fmla="*/ 31 w 48"/>
                <a:gd name="T1" fmla="*/ 0 h 27"/>
                <a:gd name="T2" fmla="*/ 18 w 48"/>
                <a:gd name="T3" fmla="*/ 24 h 27"/>
                <a:gd name="T4" fmla="*/ 31 w 48"/>
                <a:gd name="T5" fmla="*/ 0 h 27"/>
              </a:gdLst>
              <a:ahLst/>
              <a:cxnLst>
                <a:cxn ang="0">
                  <a:pos x="T0" y="T1"/>
                </a:cxn>
                <a:cxn ang="0">
                  <a:pos x="T2" y="T3"/>
                </a:cxn>
                <a:cxn ang="0">
                  <a:pos x="T4" y="T5"/>
                </a:cxn>
              </a:cxnLst>
              <a:rect l="0" t="0" r="r" b="b"/>
              <a:pathLst>
                <a:path w="48" h="27">
                  <a:moveTo>
                    <a:pt x="31" y="0"/>
                  </a:moveTo>
                  <a:cubicBezTo>
                    <a:pt x="48" y="10"/>
                    <a:pt x="32" y="27"/>
                    <a:pt x="18" y="24"/>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135">
              <a:extLst>
                <a:ext uri="{FF2B5EF4-FFF2-40B4-BE49-F238E27FC236}">
                  <a16:creationId xmlns:a16="http://schemas.microsoft.com/office/drawing/2014/main" id="{8FABF168-1906-4AE6-B3F5-15EEE8CADF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53265" y="685532"/>
              <a:ext cx="128495" cy="84051"/>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36">
              <a:extLst>
                <a:ext uri="{FF2B5EF4-FFF2-40B4-BE49-F238E27FC236}">
                  <a16:creationId xmlns:a16="http://schemas.microsoft.com/office/drawing/2014/main" id="{F359FC54-371A-45E1-BC00-CC4B391E9DD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70404" y="6073727"/>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70">
              <a:extLst>
                <a:ext uri="{FF2B5EF4-FFF2-40B4-BE49-F238E27FC236}">
                  <a16:creationId xmlns:a16="http://schemas.microsoft.com/office/drawing/2014/main" id="{D5434E53-B08F-4ACA-91A1-72DD4A438C5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78793" y="6247124"/>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117">
              <a:extLst>
                <a:ext uri="{FF2B5EF4-FFF2-40B4-BE49-F238E27FC236}">
                  <a16:creationId xmlns:a16="http://schemas.microsoft.com/office/drawing/2014/main" id="{1AAA8D66-0CB7-4E6F-A817-5DA6D1D9E0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576434" y="5977372"/>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144">
              <a:extLst>
                <a:ext uri="{FF2B5EF4-FFF2-40B4-BE49-F238E27FC236}">
                  <a16:creationId xmlns:a16="http://schemas.microsoft.com/office/drawing/2014/main" id="{8E5C413D-130F-40EF-986E-3803AA20D98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00629" y="6087360"/>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8">
              <a:extLst>
                <a:ext uri="{FF2B5EF4-FFF2-40B4-BE49-F238E27FC236}">
                  <a16:creationId xmlns:a16="http://schemas.microsoft.com/office/drawing/2014/main" id="{81F2F622-5B4D-47DB-8E8E-C6C5090133B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28976" y="35327"/>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8">
              <a:extLst>
                <a:ext uri="{FF2B5EF4-FFF2-40B4-BE49-F238E27FC236}">
                  <a16:creationId xmlns:a16="http://schemas.microsoft.com/office/drawing/2014/main" id="{D11F209F-C153-40EF-9687-AC9B7EDC35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29153" y="9752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06">
              <a:extLst>
                <a:ext uri="{FF2B5EF4-FFF2-40B4-BE49-F238E27FC236}">
                  <a16:creationId xmlns:a16="http://schemas.microsoft.com/office/drawing/2014/main" id="{F2C892FE-0BCC-436C-A56C-75F22A5326D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508403" y="18795"/>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10">
              <a:extLst>
                <a:ext uri="{FF2B5EF4-FFF2-40B4-BE49-F238E27FC236}">
                  <a16:creationId xmlns:a16="http://schemas.microsoft.com/office/drawing/2014/main" id="{94890050-B99A-49B3-AA43-B907D7BC40F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196042" y="125820"/>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5">
              <a:extLst>
                <a:ext uri="{FF2B5EF4-FFF2-40B4-BE49-F238E27FC236}">
                  <a16:creationId xmlns:a16="http://schemas.microsoft.com/office/drawing/2014/main" id="{4F10F360-2A8A-47C7-97F1-39C21A3E0D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23905" y="798456"/>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18">
              <a:extLst>
                <a:ext uri="{FF2B5EF4-FFF2-40B4-BE49-F238E27FC236}">
                  <a16:creationId xmlns:a16="http://schemas.microsoft.com/office/drawing/2014/main" id="{B941FB0E-BF49-4CEF-8D20-36B788D3B9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03386" y="383274"/>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52">
              <a:extLst>
                <a:ext uri="{FF2B5EF4-FFF2-40B4-BE49-F238E27FC236}">
                  <a16:creationId xmlns:a16="http://schemas.microsoft.com/office/drawing/2014/main" id="{162B6B81-4CA7-440F-8815-60920B9603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885093" y="424178"/>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54">
              <a:extLst>
                <a:ext uri="{FF2B5EF4-FFF2-40B4-BE49-F238E27FC236}">
                  <a16:creationId xmlns:a16="http://schemas.microsoft.com/office/drawing/2014/main" id="{D5ECC74F-C23A-4D14-8843-30C85D26D1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862021" y="587806"/>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59">
              <a:extLst>
                <a:ext uri="{FF2B5EF4-FFF2-40B4-BE49-F238E27FC236}">
                  <a16:creationId xmlns:a16="http://schemas.microsoft.com/office/drawing/2014/main" id="{169EAE32-FA5D-417A-9E3D-ED5FC3A9C7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841633" y="229081"/>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78">
              <a:extLst>
                <a:ext uri="{FF2B5EF4-FFF2-40B4-BE49-F238E27FC236}">
                  <a16:creationId xmlns:a16="http://schemas.microsoft.com/office/drawing/2014/main" id="{81E3B909-6FF7-4890-B0F9-AF9949309C9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22399" y="694621"/>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84">
              <a:extLst>
                <a:ext uri="{FF2B5EF4-FFF2-40B4-BE49-F238E27FC236}">
                  <a16:creationId xmlns:a16="http://schemas.microsoft.com/office/drawing/2014/main" id="{8A143A49-AE2E-4E58-80F5-ED3669450C7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03889" y="490035"/>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86">
              <a:extLst>
                <a:ext uri="{FF2B5EF4-FFF2-40B4-BE49-F238E27FC236}">
                  <a16:creationId xmlns:a16="http://schemas.microsoft.com/office/drawing/2014/main" id="{CABDA8BE-A80E-4A04-8F32-5125E97D056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13858" y="144026"/>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106">
              <a:extLst>
                <a:ext uri="{FF2B5EF4-FFF2-40B4-BE49-F238E27FC236}">
                  <a16:creationId xmlns:a16="http://schemas.microsoft.com/office/drawing/2014/main" id="{F6679A4D-9FFD-4D03-9A13-3A08FDCE9B3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887112" y="81405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10">
              <a:extLst>
                <a:ext uri="{FF2B5EF4-FFF2-40B4-BE49-F238E27FC236}">
                  <a16:creationId xmlns:a16="http://schemas.microsoft.com/office/drawing/2014/main" id="{F8AE33DF-4319-45F4-A184-8C61154F1F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81833" y="2908929"/>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135">
              <a:extLst>
                <a:ext uri="{FF2B5EF4-FFF2-40B4-BE49-F238E27FC236}">
                  <a16:creationId xmlns:a16="http://schemas.microsoft.com/office/drawing/2014/main" id="{799215C2-6C9A-474F-A5A4-C0B64A7F8B1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29822" y="564086"/>
              <a:ext cx="128495" cy="84051"/>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31">
              <a:extLst>
                <a:ext uri="{FF2B5EF4-FFF2-40B4-BE49-F238E27FC236}">
                  <a16:creationId xmlns:a16="http://schemas.microsoft.com/office/drawing/2014/main" id="{67D91C73-C376-4277-9EFD-9FD0470AD26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928406" y="6254703"/>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41">
              <a:extLst>
                <a:ext uri="{FF2B5EF4-FFF2-40B4-BE49-F238E27FC236}">
                  <a16:creationId xmlns:a16="http://schemas.microsoft.com/office/drawing/2014/main" id="{3B663AEA-3170-47F1-999C-74A61A961D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50234" y="6057850"/>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103">
              <a:extLst>
                <a:ext uri="{FF2B5EF4-FFF2-40B4-BE49-F238E27FC236}">
                  <a16:creationId xmlns:a16="http://schemas.microsoft.com/office/drawing/2014/main" id="{0B6F7609-A46F-495F-ACA3-C299FBDD27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340059" y="5995338"/>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119">
              <a:extLst>
                <a:ext uri="{FF2B5EF4-FFF2-40B4-BE49-F238E27FC236}">
                  <a16:creationId xmlns:a16="http://schemas.microsoft.com/office/drawing/2014/main" id="{5C65C06C-6AE3-4741-A0B0-AB4626AA8D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974303" y="6035021"/>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8">
              <a:extLst>
                <a:ext uri="{FF2B5EF4-FFF2-40B4-BE49-F238E27FC236}">
                  <a16:creationId xmlns:a16="http://schemas.microsoft.com/office/drawing/2014/main" id="{35CA5C8C-D72C-482D-9453-B29DFEEE42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862861" y="8485"/>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10">
              <a:extLst>
                <a:ext uri="{FF2B5EF4-FFF2-40B4-BE49-F238E27FC236}">
                  <a16:creationId xmlns:a16="http://schemas.microsoft.com/office/drawing/2014/main" id="{2B94DB80-B7D1-4170-88A2-6E4EC55246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71290" y="117633"/>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15">
              <a:extLst>
                <a:ext uri="{FF2B5EF4-FFF2-40B4-BE49-F238E27FC236}">
                  <a16:creationId xmlns:a16="http://schemas.microsoft.com/office/drawing/2014/main" id="{2F8AE45B-8CBB-4DA9-8248-23615828CE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75220" y="631830"/>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18">
              <a:extLst>
                <a:ext uri="{FF2B5EF4-FFF2-40B4-BE49-F238E27FC236}">
                  <a16:creationId xmlns:a16="http://schemas.microsoft.com/office/drawing/2014/main" id="{22F566CA-D7F1-40DD-A2DC-740587F5929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78634" y="375087"/>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19">
              <a:extLst>
                <a:ext uri="{FF2B5EF4-FFF2-40B4-BE49-F238E27FC236}">
                  <a16:creationId xmlns:a16="http://schemas.microsoft.com/office/drawing/2014/main" id="{25703CD1-3965-43FB-8408-77151BBD2C4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3870" y="2062096"/>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20">
              <a:extLst>
                <a:ext uri="{FF2B5EF4-FFF2-40B4-BE49-F238E27FC236}">
                  <a16:creationId xmlns:a16="http://schemas.microsoft.com/office/drawing/2014/main" id="{8236AF27-E29A-4BE1-835F-3E58632F5A2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53315" y="2259521"/>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22">
              <a:extLst>
                <a:ext uri="{FF2B5EF4-FFF2-40B4-BE49-F238E27FC236}">
                  <a16:creationId xmlns:a16="http://schemas.microsoft.com/office/drawing/2014/main" id="{C127F179-C992-4D40-B186-06818A77CB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22654" y="1089364"/>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23">
              <a:extLst>
                <a:ext uri="{FF2B5EF4-FFF2-40B4-BE49-F238E27FC236}">
                  <a16:creationId xmlns:a16="http://schemas.microsoft.com/office/drawing/2014/main" id="{6B0E5B35-D3B7-4BEB-839F-D258E79A0F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6341" y="876798"/>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26">
              <a:extLst>
                <a:ext uri="{FF2B5EF4-FFF2-40B4-BE49-F238E27FC236}">
                  <a16:creationId xmlns:a16="http://schemas.microsoft.com/office/drawing/2014/main" id="{0A5309F9-3D88-4474-ABD7-B61C20EEAA2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23565" y="1360505"/>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27">
              <a:extLst>
                <a:ext uri="{FF2B5EF4-FFF2-40B4-BE49-F238E27FC236}">
                  <a16:creationId xmlns:a16="http://schemas.microsoft.com/office/drawing/2014/main" id="{C4D0EC36-D809-4017-A7B7-70EF5325050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14041" y="1797607"/>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28">
              <a:extLst>
                <a:ext uri="{FF2B5EF4-FFF2-40B4-BE49-F238E27FC236}">
                  <a16:creationId xmlns:a16="http://schemas.microsoft.com/office/drawing/2014/main" id="{FBDEBED8-29DF-4480-8174-2215AF3EDBF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1125" y="1575015"/>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30">
              <a:extLst>
                <a:ext uri="{FF2B5EF4-FFF2-40B4-BE49-F238E27FC236}">
                  <a16:creationId xmlns:a16="http://schemas.microsoft.com/office/drawing/2014/main" id="{3444EF1F-615A-46FF-ABD9-F8C3E27AF1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76375" y="1118117"/>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43">
              <a:extLst>
                <a:ext uri="{FF2B5EF4-FFF2-40B4-BE49-F238E27FC236}">
                  <a16:creationId xmlns:a16="http://schemas.microsoft.com/office/drawing/2014/main" id="{47063C05-57F6-44CA-9FD0-6206D1A0C4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90367" y="826006"/>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51">
              <a:extLst>
                <a:ext uri="{FF2B5EF4-FFF2-40B4-BE49-F238E27FC236}">
                  <a16:creationId xmlns:a16="http://schemas.microsoft.com/office/drawing/2014/main" id="{73C07EAB-D311-4701-AF3F-FB2F55FEC8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63336" y="1093972"/>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52">
              <a:extLst>
                <a:ext uri="{FF2B5EF4-FFF2-40B4-BE49-F238E27FC236}">
                  <a16:creationId xmlns:a16="http://schemas.microsoft.com/office/drawing/2014/main" id="{26072D6D-FE3B-47A4-8F9D-711D9F6172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60341" y="415991"/>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53">
              <a:extLst>
                <a:ext uri="{FF2B5EF4-FFF2-40B4-BE49-F238E27FC236}">
                  <a16:creationId xmlns:a16="http://schemas.microsoft.com/office/drawing/2014/main" id="{0FAA55A3-30BC-408E-8D76-63F4A114E3E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1422" y="1332745"/>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54">
              <a:extLst>
                <a:ext uri="{FF2B5EF4-FFF2-40B4-BE49-F238E27FC236}">
                  <a16:creationId xmlns:a16="http://schemas.microsoft.com/office/drawing/2014/main" id="{94A75CDE-F5FD-4343-800E-D6683426D7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7269" y="579619"/>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5" name="Freeform 55">
              <a:extLst>
                <a:ext uri="{FF2B5EF4-FFF2-40B4-BE49-F238E27FC236}">
                  <a16:creationId xmlns:a16="http://schemas.microsoft.com/office/drawing/2014/main" id="{BDB3210B-EBD6-49C4-B615-F17B281B029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13924" y="3831703"/>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56">
              <a:extLst>
                <a:ext uri="{FF2B5EF4-FFF2-40B4-BE49-F238E27FC236}">
                  <a16:creationId xmlns:a16="http://schemas.microsoft.com/office/drawing/2014/main" id="{D85BCAD4-3F0F-401D-8253-E514BE040D0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50978" y="2258832"/>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7" name="Freeform 57">
              <a:extLst>
                <a:ext uri="{FF2B5EF4-FFF2-40B4-BE49-F238E27FC236}">
                  <a16:creationId xmlns:a16="http://schemas.microsoft.com/office/drawing/2014/main" id="{176EC456-36D0-4751-86EE-E8E5D48EBB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7431" y="1560850"/>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59">
              <a:extLst>
                <a:ext uri="{FF2B5EF4-FFF2-40B4-BE49-F238E27FC236}">
                  <a16:creationId xmlns:a16="http://schemas.microsoft.com/office/drawing/2014/main" id="{E6CC98B0-1624-48FE-98C5-66620ECF7D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6881" y="220894"/>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60">
              <a:extLst>
                <a:ext uri="{FF2B5EF4-FFF2-40B4-BE49-F238E27FC236}">
                  <a16:creationId xmlns:a16="http://schemas.microsoft.com/office/drawing/2014/main" id="{8D98D9B3-C3C3-42B4-A836-2FDAAF9F240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2112" y="1790644"/>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0" name="Freeform 61">
              <a:extLst>
                <a:ext uri="{FF2B5EF4-FFF2-40B4-BE49-F238E27FC236}">
                  <a16:creationId xmlns:a16="http://schemas.microsoft.com/office/drawing/2014/main" id="{A203AABB-A7B2-4544-88FB-2DB3A7CCC2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8409" y="2025004"/>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1" name="Freeform 78">
              <a:extLst>
                <a:ext uri="{FF2B5EF4-FFF2-40B4-BE49-F238E27FC236}">
                  <a16:creationId xmlns:a16="http://schemas.microsoft.com/office/drawing/2014/main" id="{680D5D17-AC96-4E0F-ADB9-FCE1FF4CE77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73743" y="686434"/>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2" name="Freeform 84">
              <a:extLst>
                <a:ext uri="{FF2B5EF4-FFF2-40B4-BE49-F238E27FC236}">
                  <a16:creationId xmlns:a16="http://schemas.microsoft.com/office/drawing/2014/main" id="{BF0C7978-F9E2-4005-9574-15B3FB5538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55233" y="481848"/>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3" name="Freeform 86">
              <a:extLst>
                <a:ext uri="{FF2B5EF4-FFF2-40B4-BE49-F238E27FC236}">
                  <a16:creationId xmlns:a16="http://schemas.microsoft.com/office/drawing/2014/main" id="{9CC06248-C521-4E65-9620-07D06F89338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65202" y="135839"/>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4" name="Freeform 106">
              <a:extLst>
                <a:ext uri="{FF2B5EF4-FFF2-40B4-BE49-F238E27FC236}">
                  <a16:creationId xmlns:a16="http://schemas.microsoft.com/office/drawing/2014/main" id="{705B6C10-6A43-4BBE-A52C-DC2DAECAF19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00901" y="55445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5" name="Freeform 110">
              <a:extLst>
                <a:ext uri="{FF2B5EF4-FFF2-40B4-BE49-F238E27FC236}">
                  <a16:creationId xmlns:a16="http://schemas.microsoft.com/office/drawing/2014/main" id="{5BA4A0DD-7264-46BB-8644-3C50941C9A3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78625" y="306622"/>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6" name="Freeform 112">
              <a:extLst>
                <a:ext uri="{FF2B5EF4-FFF2-40B4-BE49-F238E27FC236}">
                  <a16:creationId xmlns:a16="http://schemas.microsoft.com/office/drawing/2014/main" id="{B452AC30-E9F4-4529-BD6E-5ADCDA5339E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88919" y="733265"/>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7" name="Freeform 123">
              <a:extLst>
                <a:ext uri="{FF2B5EF4-FFF2-40B4-BE49-F238E27FC236}">
                  <a16:creationId xmlns:a16="http://schemas.microsoft.com/office/drawing/2014/main" id="{68EDA7F2-4EE5-4AEC-A504-CB08F6B9A7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60337" y="179025"/>
              <a:ext cx="140901" cy="93843"/>
            </a:xfrm>
            <a:custGeom>
              <a:avLst/>
              <a:gdLst>
                <a:gd name="T0" fmla="*/ 26 w 43"/>
                <a:gd name="T1" fmla="*/ 3 h 31"/>
                <a:gd name="T2" fmla="*/ 40 w 43"/>
                <a:gd name="T3" fmla="*/ 23 h 31"/>
                <a:gd name="T4" fmla="*/ 26 w 43"/>
                <a:gd name="T5" fmla="*/ 3 h 31"/>
              </a:gdLst>
              <a:ahLst/>
              <a:cxnLst>
                <a:cxn ang="0">
                  <a:pos x="T0" y="T1"/>
                </a:cxn>
                <a:cxn ang="0">
                  <a:pos x="T2" y="T3"/>
                </a:cxn>
                <a:cxn ang="0">
                  <a:pos x="T4" y="T5"/>
                </a:cxn>
              </a:cxnLst>
              <a:rect l="0" t="0" r="r" b="b"/>
              <a:pathLst>
                <a:path w="43" h="31">
                  <a:moveTo>
                    <a:pt x="26" y="3"/>
                  </a:moveTo>
                  <a:cubicBezTo>
                    <a:pt x="35" y="0"/>
                    <a:pt x="43" y="17"/>
                    <a:pt x="40"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8" name="Freeform 130">
              <a:extLst>
                <a:ext uri="{FF2B5EF4-FFF2-40B4-BE49-F238E27FC236}">
                  <a16:creationId xmlns:a16="http://schemas.microsoft.com/office/drawing/2014/main" id="{5E189D22-8F54-46F8-9611-4F1FCC31BD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33558" y="468274"/>
              <a:ext cx="157737" cy="81603"/>
            </a:xfrm>
            <a:custGeom>
              <a:avLst/>
              <a:gdLst>
                <a:gd name="T0" fmla="*/ 31 w 48"/>
                <a:gd name="T1" fmla="*/ 0 h 27"/>
                <a:gd name="T2" fmla="*/ 18 w 48"/>
                <a:gd name="T3" fmla="*/ 24 h 27"/>
                <a:gd name="T4" fmla="*/ 31 w 48"/>
                <a:gd name="T5" fmla="*/ 0 h 27"/>
              </a:gdLst>
              <a:ahLst/>
              <a:cxnLst>
                <a:cxn ang="0">
                  <a:pos x="T0" y="T1"/>
                </a:cxn>
                <a:cxn ang="0">
                  <a:pos x="T2" y="T3"/>
                </a:cxn>
                <a:cxn ang="0">
                  <a:pos x="T4" y="T5"/>
                </a:cxn>
              </a:cxnLst>
              <a:rect l="0" t="0" r="r" b="b"/>
              <a:pathLst>
                <a:path w="48" h="27">
                  <a:moveTo>
                    <a:pt x="31" y="0"/>
                  </a:moveTo>
                  <a:cubicBezTo>
                    <a:pt x="48" y="10"/>
                    <a:pt x="32" y="27"/>
                    <a:pt x="18" y="24"/>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9" name="Freeform 135">
              <a:extLst>
                <a:ext uri="{FF2B5EF4-FFF2-40B4-BE49-F238E27FC236}">
                  <a16:creationId xmlns:a16="http://schemas.microsoft.com/office/drawing/2014/main" id="{B761794A-7FCE-4DAA-B710-803CA99FAA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35164" y="688450"/>
              <a:ext cx="128495" cy="84051"/>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0" name="Freeform 5">
              <a:extLst>
                <a:ext uri="{FF2B5EF4-FFF2-40B4-BE49-F238E27FC236}">
                  <a16:creationId xmlns:a16="http://schemas.microsoft.com/office/drawing/2014/main" id="{20995D3A-FC68-4B79-9632-2BB10ECA87B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39200" y="2730591"/>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1" name="Freeform 6">
              <a:extLst>
                <a:ext uri="{FF2B5EF4-FFF2-40B4-BE49-F238E27FC236}">
                  <a16:creationId xmlns:a16="http://schemas.microsoft.com/office/drawing/2014/main" id="{49C159BB-7257-4A09-8C12-6AF61D7117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40727" y="5074748"/>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2" name="Freeform 7">
              <a:extLst>
                <a:ext uri="{FF2B5EF4-FFF2-40B4-BE49-F238E27FC236}">
                  <a16:creationId xmlns:a16="http://schemas.microsoft.com/office/drawing/2014/main" id="{F5CD4467-A569-43CF-86A0-79473F5807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9157" y="2444278"/>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3" name="Freeform 8">
              <a:extLst>
                <a:ext uri="{FF2B5EF4-FFF2-40B4-BE49-F238E27FC236}">
                  <a16:creationId xmlns:a16="http://schemas.microsoft.com/office/drawing/2014/main" id="{E4FC1A14-AE5B-4899-95DD-9C56237DA5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7605" y="477570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4" name="Freeform 9">
              <a:extLst>
                <a:ext uri="{FF2B5EF4-FFF2-40B4-BE49-F238E27FC236}">
                  <a16:creationId xmlns:a16="http://schemas.microsoft.com/office/drawing/2014/main" id="{EC77E2DE-CC58-4107-A404-885D2613A57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5743" y="4495230"/>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5" name="Freeform 11">
              <a:extLst>
                <a:ext uri="{FF2B5EF4-FFF2-40B4-BE49-F238E27FC236}">
                  <a16:creationId xmlns:a16="http://schemas.microsoft.com/office/drawing/2014/main" id="{0E497A22-C9CB-4ADE-AE43-9E6768B22B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66104" y="4233998"/>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Freeform 12">
              <a:extLst>
                <a:ext uri="{FF2B5EF4-FFF2-40B4-BE49-F238E27FC236}">
                  <a16:creationId xmlns:a16="http://schemas.microsoft.com/office/drawing/2014/main" id="{64056CC8-26C8-4739-B9F7-0F23B778ABE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01545" y="3614232"/>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7" name="Freeform 13">
              <a:extLst>
                <a:ext uri="{FF2B5EF4-FFF2-40B4-BE49-F238E27FC236}">
                  <a16:creationId xmlns:a16="http://schemas.microsoft.com/office/drawing/2014/main" id="{CABABB06-E976-4F92-836D-60FC8F8D1F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82345" y="3135487"/>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Freeform 14">
              <a:extLst>
                <a:ext uri="{FF2B5EF4-FFF2-40B4-BE49-F238E27FC236}">
                  <a16:creationId xmlns:a16="http://schemas.microsoft.com/office/drawing/2014/main" id="{FD9DF2A8-9AFC-48B4-BF3A-14B73A84FBA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72985" y="3375417"/>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Freeform 16">
              <a:extLst>
                <a:ext uri="{FF2B5EF4-FFF2-40B4-BE49-F238E27FC236}">
                  <a16:creationId xmlns:a16="http://schemas.microsoft.com/office/drawing/2014/main" id="{C8825D2E-6C88-42BD-9C25-F3B9B332E15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6720" y="3974549"/>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0" name="Freeform 17">
              <a:extLst>
                <a:ext uri="{FF2B5EF4-FFF2-40B4-BE49-F238E27FC236}">
                  <a16:creationId xmlns:a16="http://schemas.microsoft.com/office/drawing/2014/main" id="{DE603ADB-B4D2-4A70-B88F-260F1D3186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91699" y="5387237"/>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1" name="Freeform 21">
              <a:extLst>
                <a:ext uri="{FF2B5EF4-FFF2-40B4-BE49-F238E27FC236}">
                  <a16:creationId xmlns:a16="http://schemas.microsoft.com/office/drawing/2014/main" id="{C2878743-161E-4A64-8B65-B4FCBF7B1BD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39690" y="5698391"/>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2" name="Freeform 25">
              <a:extLst>
                <a:ext uri="{FF2B5EF4-FFF2-40B4-BE49-F238E27FC236}">
                  <a16:creationId xmlns:a16="http://schemas.microsoft.com/office/drawing/2014/main" id="{2A12C28B-23E2-44A5-ADB5-361EA98476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68417" y="5997201"/>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3" name="Freeform 29">
              <a:extLst>
                <a:ext uri="{FF2B5EF4-FFF2-40B4-BE49-F238E27FC236}">
                  <a16:creationId xmlns:a16="http://schemas.microsoft.com/office/drawing/2014/main" id="{0C654FE1-36CF-4690-9309-DABBF02F3B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20573" y="5937098"/>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4" name="Freeform 32">
              <a:extLst>
                <a:ext uri="{FF2B5EF4-FFF2-40B4-BE49-F238E27FC236}">
                  <a16:creationId xmlns:a16="http://schemas.microsoft.com/office/drawing/2014/main" id="{69778DD7-B38B-4E4F-8202-45BA1DC3B44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0334" y="3261571"/>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5" name="Freeform 33">
              <a:extLst>
                <a:ext uri="{FF2B5EF4-FFF2-40B4-BE49-F238E27FC236}">
                  <a16:creationId xmlns:a16="http://schemas.microsoft.com/office/drawing/2014/main" id="{BD9887A7-6930-4D93-9DFD-01CA3CFB84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0367" y="4352882"/>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6" name="Freeform 34">
              <a:extLst>
                <a:ext uri="{FF2B5EF4-FFF2-40B4-BE49-F238E27FC236}">
                  <a16:creationId xmlns:a16="http://schemas.microsoft.com/office/drawing/2014/main" id="{4052AE48-583B-48C9-A247-060CA2896F1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4297" y="5350205"/>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3" name="Freeform 35">
              <a:extLst>
                <a:ext uri="{FF2B5EF4-FFF2-40B4-BE49-F238E27FC236}">
                  <a16:creationId xmlns:a16="http://schemas.microsoft.com/office/drawing/2014/main" id="{9FD5A422-7830-4B7A-A2ED-CA92A12C93D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9949" y="4561109"/>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8" name="Freeform 36">
              <a:extLst>
                <a:ext uri="{FF2B5EF4-FFF2-40B4-BE49-F238E27FC236}">
                  <a16:creationId xmlns:a16="http://schemas.microsoft.com/office/drawing/2014/main" id="{F9916F67-3F6A-4C0C-A067-87AF502B9BD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2086" y="6012094"/>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9" name="Freeform 37">
              <a:extLst>
                <a:ext uri="{FF2B5EF4-FFF2-40B4-BE49-F238E27FC236}">
                  <a16:creationId xmlns:a16="http://schemas.microsoft.com/office/drawing/2014/main" id="{F0CE1BEA-482A-497E-B5E5-8285D2A281C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3852" y="3025631"/>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0" name="Freeform 38">
              <a:extLst>
                <a:ext uri="{FF2B5EF4-FFF2-40B4-BE49-F238E27FC236}">
                  <a16:creationId xmlns:a16="http://schemas.microsoft.com/office/drawing/2014/main" id="{183BC246-BF63-4530-91A0-7BC015C6FC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1521" y="4865727"/>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1" name="Freeform 39">
              <a:extLst>
                <a:ext uri="{FF2B5EF4-FFF2-40B4-BE49-F238E27FC236}">
                  <a16:creationId xmlns:a16="http://schemas.microsoft.com/office/drawing/2014/main" id="{9377B4B9-6ED2-4872-9CFB-829BA2BEB49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13629" y="5106848"/>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2" name="Freeform 40">
              <a:extLst>
                <a:ext uri="{FF2B5EF4-FFF2-40B4-BE49-F238E27FC236}">
                  <a16:creationId xmlns:a16="http://schemas.microsoft.com/office/drawing/2014/main" id="{0247E12E-39D9-4F0A-9185-30B9196F1F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8593" y="2563549"/>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3" name="Freeform 41">
              <a:extLst>
                <a:ext uri="{FF2B5EF4-FFF2-40B4-BE49-F238E27FC236}">
                  <a16:creationId xmlns:a16="http://schemas.microsoft.com/office/drawing/2014/main" id="{BFEB6B5F-CFDA-4E9B-9679-E2FE14DCCD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2086" y="6244102"/>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4" name="Freeform 42">
              <a:extLst>
                <a:ext uri="{FF2B5EF4-FFF2-40B4-BE49-F238E27FC236}">
                  <a16:creationId xmlns:a16="http://schemas.microsoft.com/office/drawing/2014/main" id="{C7748D9D-4952-4BDA-A2D2-79CCCEBF3BF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90254" y="5562118"/>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5" name="Freeform 44">
              <a:extLst>
                <a:ext uri="{FF2B5EF4-FFF2-40B4-BE49-F238E27FC236}">
                  <a16:creationId xmlns:a16="http://schemas.microsoft.com/office/drawing/2014/main" id="{EEB14017-87F5-46EA-991E-69B78C60FD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5876" y="4135890"/>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6" name="Freeform 45">
              <a:extLst>
                <a:ext uri="{FF2B5EF4-FFF2-40B4-BE49-F238E27FC236}">
                  <a16:creationId xmlns:a16="http://schemas.microsoft.com/office/drawing/2014/main" id="{0289F161-F1B2-45F1-9E6E-79B9FB2CD8D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1893" y="5802072"/>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7" name="Freeform 46">
              <a:extLst>
                <a:ext uri="{FF2B5EF4-FFF2-40B4-BE49-F238E27FC236}">
                  <a16:creationId xmlns:a16="http://schemas.microsoft.com/office/drawing/2014/main" id="{22AEAE03-AEFB-44B9-84C4-4108C54D951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0952" y="2796168"/>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8" name="Freeform 47">
              <a:extLst>
                <a:ext uri="{FF2B5EF4-FFF2-40B4-BE49-F238E27FC236}">
                  <a16:creationId xmlns:a16="http://schemas.microsoft.com/office/drawing/2014/main" id="{AC29BBAF-F380-49E2-A981-6892986B86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21529" y="3886064"/>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9" name="Freeform 48">
              <a:extLst>
                <a:ext uri="{FF2B5EF4-FFF2-40B4-BE49-F238E27FC236}">
                  <a16:creationId xmlns:a16="http://schemas.microsoft.com/office/drawing/2014/main" id="{AA66B5C6-6339-49B7-B4DD-55A23AE244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87904" y="3629459"/>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0" name="Freeform 70">
              <a:extLst>
                <a:ext uri="{FF2B5EF4-FFF2-40B4-BE49-F238E27FC236}">
                  <a16:creationId xmlns:a16="http://schemas.microsoft.com/office/drawing/2014/main" id="{F714D64F-6362-4339-A494-157C35F1B3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83546" y="6212095"/>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1" name="Freeform 103">
              <a:extLst>
                <a:ext uri="{FF2B5EF4-FFF2-40B4-BE49-F238E27FC236}">
                  <a16:creationId xmlns:a16="http://schemas.microsoft.com/office/drawing/2014/main" id="{67CF13AE-D393-4F1F-A0D4-CB4EF09D645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881234" y="6089438"/>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2" name="Freeform 117">
              <a:extLst>
                <a:ext uri="{FF2B5EF4-FFF2-40B4-BE49-F238E27FC236}">
                  <a16:creationId xmlns:a16="http://schemas.microsoft.com/office/drawing/2014/main" id="{1C40F757-52FD-4397-8D3B-BAAE3CAA85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81187" y="5942343"/>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3" name="Freeform 144">
              <a:extLst>
                <a:ext uri="{FF2B5EF4-FFF2-40B4-BE49-F238E27FC236}">
                  <a16:creationId xmlns:a16="http://schemas.microsoft.com/office/drawing/2014/main" id="{4BA84D6B-68D3-4CB8-B469-DE762E2A85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63550" y="6052331"/>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4" name="Freeform 145">
              <a:extLst>
                <a:ext uri="{FF2B5EF4-FFF2-40B4-BE49-F238E27FC236}">
                  <a16:creationId xmlns:a16="http://schemas.microsoft.com/office/drawing/2014/main" id="{7E545DE1-7FB2-4352-B269-221E9F9B03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579860" y="6263995"/>
              <a:ext cx="121406" cy="66913"/>
            </a:xfrm>
            <a:custGeom>
              <a:avLst/>
              <a:gdLst>
                <a:gd name="T0" fmla="*/ 19 w 37"/>
                <a:gd name="T1" fmla="*/ 0 h 22"/>
                <a:gd name="T2" fmla="*/ 19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1"/>
                    <a:pt x="37" y="22"/>
                    <a:pt x="19" y="22"/>
                  </a:cubicBezTo>
                  <a:cubicBezTo>
                    <a:pt x="6" y="18"/>
                    <a:pt x="0" y="4"/>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5" name="Freeform 8">
              <a:extLst>
                <a:ext uri="{FF2B5EF4-FFF2-40B4-BE49-F238E27FC236}">
                  <a16:creationId xmlns:a16="http://schemas.microsoft.com/office/drawing/2014/main" id="{C9F0AA56-EBC6-4DFF-B579-0C273C4EC7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38109" y="298"/>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6" name="Freeform 8">
              <a:extLst>
                <a:ext uri="{FF2B5EF4-FFF2-40B4-BE49-F238E27FC236}">
                  <a16:creationId xmlns:a16="http://schemas.microsoft.com/office/drawing/2014/main" id="{525179BD-87FA-498D-B2FA-1D9E181B49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14382" y="62500"/>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7" name="Freeform 106">
              <a:extLst>
                <a:ext uri="{FF2B5EF4-FFF2-40B4-BE49-F238E27FC236}">
                  <a16:creationId xmlns:a16="http://schemas.microsoft.com/office/drawing/2014/main" id="{E2B5DFEF-C92E-4975-982C-D4504C54644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725535" y="27463"/>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8" name="Freeform 49">
              <a:extLst>
                <a:ext uri="{FF2B5EF4-FFF2-40B4-BE49-F238E27FC236}">
                  <a16:creationId xmlns:a16="http://schemas.microsoft.com/office/drawing/2014/main" id="{59433BE7-B138-4615-8446-988E3A0D08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92826" y="6076192"/>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9" name="Freeform 52">
              <a:extLst>
                <a:ext uri="{FF2B5EF4-FFF2-40B4-BE49-F238E27FC236}">
                  <a16:creationId xmlns:a16="http://schemas.microsoft.com/office/drawing/2014/main" id="{DF5D6408-8D93-40E3-92C7-4397C06DFF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02496" y="54829"/>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91" name="Group 190">
            <a:extLst>
              <a:ext uri="{FF2B5EF4-FFF2-40B4-BE49-F238E27FC236}">
                <a16:creationId xmlns:a16="http://schemas.microsoft.com/office/drawing/2014/main" id="{5BF616B7-D3E1-411B-B132-758F25F3290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59364" y="6246078"/>
            <a:ext cx="3283074" cy="646267"/>
            <a:chOff x="8659364" y="6246078"/>
            <a:chExt cx="3283074" cy="646267"/>
          </a:xfrm>
        </p:grpSpPr>
        <p:sp>
          <p:nvSpPr>
            <p:cNvPr id="192" name="Freeform 8">
              <a:extLst>
                <a:ext uri="{FF2B5EF4-FFF2-40B4-BE49-F238E27FC236}">
                  <a16:creationId xmlns:a16="http://schemas.microsoft.com/office/drawing/2014/main" id="{CFEBBA01-5D63-4547-B01C-06446F8EA78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99512" y="6718997"/>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3" name="Freeform 25">
              <a:extLst>
                <a:ext uri="{FF2B5EF4-FFF2-40B4-BE49-F238E27FC236}">
                  <a16:creationId xmlns:a16="http://schemas.microsoft.com/office/drawing/2014/main" id="{72F9124E-1C2B-47FD-84F9-256BBABDF2B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315598" y="6498682"/>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4" name="Freeform 31">
              <a:extLst>
                <a:ext uri="{FF2B5EF4-FFF2-40B4-BE49-F238E27FC236}">
                  <a16:creationId xmlns:a16="http://schemas.microsoft.com/office/drawing/2014/main" id="{F8E5A5B8-608D-41E9-80D8-30354569FCE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94521" y="6281545"/>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5" name="Freeform 41">
              <a:extLst>
                <a:ext uri="{FF2B5EF4-FFF2-40B4-BE49-F238E27FC236}">
                  <a16:creationId xmlns:a16="http://schemas.microsoft.com/office/drawing/2014/main" id="{92CACDFB-D6E2-43E1-AD6A-8DEF07D6FA0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97333" y="6279131"/>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6" name="Freeform 49">
              <a:extLst>
                <a:ext uri="{FF2B5EF4-FFF2-40B4-BE49-F238E27FC236}">
                  <a16:creationId xmlns:a16="http://schemas.microsoft.com/office/drawing/2014/main" id="{369D6F1B-277E-4BFA-802A-DBB2994A19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068215" y="6508346"/>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7" name="Freeform 85">
              <a:extLst>
                <a:ext uri="{FF2B5EF4-FFF2-40B4-BE49-F238E27FC236}">
                  <a16:creationId xmlns:a16="http://schemas.microsoft.com/office/drawing/2014/main" id="{31AA32B8-ECA1-4652-A7F6-C64A164836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82199" y="6435018"/>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8" name="Freeform 87">
              <a:extLst>
                <a:ext uri="{FF2B5EF4-FFF2-40B4-BE49-F238E27FC236}">
                  <a16:creationId xmlns:a16="http://schemas.microsoft.com/office/drawing/2014/main" id="{D5A98D8E-922A-450B-BAC7-624373E873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769678" y="6658052"/>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9" name="Freeform 118">
              <a:extLst>
                <a:ext uri="{FF2B5EF4-FFF2-40B4-BE49-F238E27FC236}">
                  <a16:creationId xmlns:a16="http://schemas.microsoft.com/office/drawing/2014/main" id="{7B8A3B09-BC97-4F21-94E9-5C5952669B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65850" y="6555059"/>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0" name="Freeform 119">
              <a:extLst>
                <a:ext uri="{FF2B5EF4-FFF2-40B4-BE49-F238E27FC236}">
                  <a16:creationId xmlns:a16="http://schemas.microsoft.com/office/drawing/2014/main" id="{3E575223-DEC9-4512-ACB3-7EF79DFE8FA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52524" y="6286684"/>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1" name="Freeform 139">
              <a:extLst>
                <a:ext uri="{FF2B5EF4-FFF2-40B4-BE49-F238E27FC236}">
                  <a16:creationId xmlns:a16="http://schemas.microsoft.com/office/drawing/2014/main" id="{A2F60DB8-8105-41B6-A657-59AC8FAD41C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37770" y="6545898"/>
              <a:ext cx="131153" cy="87315"/>
            </a:xfrm>
            <a:custGeom>
              <a:avLst/>
              <a:gdLst>
                <a:gd name="T0" fmla="*/ 24 w 40"/>
                <a:gd name="T1" fmla="*/ 0 h 29"/>
                <a:gd name="T2" fmla="*/ 19 w 40"/>
                <a:gd name="T3" fmla="*/ 26 h 29"/>
                <a:gd name="T4" fmla="*/ 24 w 40"/>
                <a:gd name="T5" fmla="*/ 0 h 29"/>
              </a:gdLst>
              <a:ahLst/>
              <a:cxnLst>
                <a:cxn ang="0">
                  <a:pos x="T0" y="T1"/>
                </a:cxn>
                <a:cxn ang="0">
                  <a:pos x="T2" y="T3"/>
                </a:cxn>
                <a:cxn ang="0">
                  <a:pos x="T4" y="T5"/>
                </a:cxn>
              </a:cxnLst>
              <a:rect l="0" t="0" r="r" b="b"/>
              <a:pathLst>
                <a:path w="40" h="29">
                  <a:moveTo>
                    <a:pt x="24" y="0"/>
                  </a:moveTo>
                  <a:cubicBezTo>
                    <a:pt x="40" y="2"/>
                    <a:pt x="34" y="29"/>
                    <a:pt x="19" y="26"/>
                  </a:cubicBezTo>
                  <a:cubicBezTo>
                    <a:pt x="0" y="19"/>
                    <a:pt x="4"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2" name="Freeform 145">
              <a:extLst>
                <a:ext uri="{FF2B5EF4-FFF2-40B4-BE49-F238E27FC236}">
                  <a16:creationId xmlns:a16="http://schemas.microsoft.com/office/drawing/2014/main" id="{AA0BCB10-8327-484F-A6E0-A2BBA90B1D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16939" y="6299024"/>
              <a:ext cx="121406" cy="66913"/>
            </a:xfrm>
            <a:custGeom>
              <a:avLst/>
              <a:gdLst>
                <a:gd name="T0" fmla="*/ 19 w 37"/>
                <a:gd name="T1" fmla="*/ 0 h 22"/>
                <a:gd name="T2" fmla="*/ 19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1"/>
                    <a:pt x="37" y="22"/>
                    <a:pt x="19" y="22"/>
                  </a:cubicBezTo>
                  <a:cubicBezTo>
                    <a:pt x="6" y="18"/>
                    <a:pt x="0" y="4"/>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3" name="Freeform 8">
              <a:extLst>
                <a:ext uri="{FF2B5EF4-FFF2-40B4-BE49-F238E27FC236}">
                  <a16:creationId xmlns:a16="http://schemas.microsoft.com/office/drawing/2014/main" id="{42BBD930-764C-4A48-9EFE-3D7BD59D269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243482" y="673513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4" name="Freeform 106">
              <a:extLst>
                <a:ext uri="{FF2B5EF4-FFF2-40B4-BE49-F238E27FC236}">
                  <a16:creationId xmlns:a16="http://schemas.microsoft.com/office/drawing/2014/main" id="{C04D8270-78E5-442F-A13E-8F36B46DA9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292687" y="6714519"/>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5" name="Freeform 8">
              <a:extLst>
                <a:ext uri="{FF2B5EF4-FFF2-40B4-BE49-F238E27FC236}">
                  <a16:creationId xmlns:a16="http://schemas.microsoft.com/office/drawing/2014/main" id="{2364C396-D32B-4204-BE3D-7978AEC4A4D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67659" y="6692155"/>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6" name="Freeform 25">
              <a:extLst>
                <a:ext uri="{FF2B5EF4-FFF2-40B4-BE49-F238E27FC236}">
                  <a16:creationId xmlns:a16="http://schemas.microsoft.com/office/drawing/2014/main" id="{4CE3BA64-0E28-4234-BB1F-291B797098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949483" y="6471840"/>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7" name="Freeform 49">
              <a:extLst>
                <a:ext uri="{FF2B5EF4-FFF2-40B4-BE49-F238E27FC236}">
                  <a16:creationId xmlns:a16="http://schemas.microsoft.com/office/drawing/2014/main" id="{D1A61960-42E0-4162-9516-2A7EC18F97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36362" y="6481504"/>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8" name="Freeform 118">
              <a:extLst>
                <a:ext uri="{FF2B5EF4-FFF2-40B4-BE49-F238E27FC236}">
                  <a16:creationId xmlns:a16="http://schemas.microsoft.com/office/drawing/2014/main" id="{7EEFD3A9-D993-4A34-849E-2CC00645F7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643121" y="6314883"/>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9" name="Freeform 106">
              <a:extLst>
                <a:ext uri="{FF2B5EF4-FFF2-40B4-BE49-F238E27FC236}">
                  <a16:creationId xmlns:a16="http://schemas.microsoft.com/office/drawing/2014/main" id="{E1FA8E71-2DDE-4E51-9875-B964A69346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8926572" y="6687677"/>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0" name="Freeform 8">
              <a:extLst>
                <a:ext uri="{FF2B5EF4-FFF2-40B4-BE49-F238E27FC236}">
                  <a16:creationId xmlns:a16="http://schemas.microsoft.com/office/drawing/2014/main" id="{3B992048-CE4D-4C79-8265-F49ACF10D0D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04265" y="6683968"/>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1" name="Freeform 31">
              <a:extLst>
                <a:ext uri="{FF2B5EF4-FFF2-40B4-BE49-F238E27FC236}">
                  <a16:creationId xmlns:a16="http://schemas.microsoft.com/office/drawing/2014/main" id="{7D6AB6E9-0118-49A0-8EBF-B42E9F738FF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757533" y="6283103"/>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2" name="Freeform 49">
              <a:extLst>
                <a:ext uri="{FF2B5EF4-FFF2-40B4-BE49-F238E27FC236}">
                  <a16:creationId xmlns:a16="http://schemas.microsoft.com/office/drawing/2014/main" id="{914C6C7D-5E58-4233-8DDA-A30F9CCCDB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2968" y="6473317"/>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3" name="Freeform 85">
              <a:extLst>
                <a:ext uri="{FF2B5EF4-FFF2-40B4-BE49-F238E27FC236}">
                  <a16:creationId xmlns:a16="http://schemas.microsoft.com/office/drawing/2014/main" id="{291AFE89-581C-4100-9E75-FBFE3B3CAA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86952" y="6399989"/>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4" name="Freeform 87">
              <a:extLst>
                <a:ext uri="{FF2B5EF4-FFF2-40B4-BE49-F238E27FC236}">
                  <a16:creationId xmlns:a16="http://schemas.microsoft.com/office/drawing/2014/main" id="{AD4A100C-BD8A-47B9-98DF-A89593D4B8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74431" y="6623023"/>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5" name="Freeform 118">
              <a:extLst>
                <a:ext uri="{FF2B5EF4-FFF2-40B4-BE49-F238E27FC236}">
                  <a16:creationId xmlns:a16="http://schemas.microsoft.com/office/drawing/2014/main" id="{AFB44554-A46E-4ABF-985F-9F1373F4FB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870487" y="6615464"/>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6" name="Freeform 119">
              <a:extLst>
                <a:ext uri="{FF2B5EF4-FFF2-40B4-BE49-F238E27FC236}">
                  <a16:creationId xmlns:a16="http://schemas.microsoft.com/office/drawing/2014/main" id="{9D73DFC7-DA1B-4BB7-BEED-58964E7C4CF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857594" y="6356828"/>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7" name="Freeform 139">
              <a:extLst>
                <a:ext uri="{FF2B5EF4-FFF2-40B4-BE49-F238E27FC236}">
                  <a16:creationId xmlns:a16="http://schemas.microsoft.com/office/drawing/2014/main" id="{7A79C604-3A80-4307-8135-1E598DE8D6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600691" y="6524517"/>
              <a:ext cx="131153" cy="87315"/>
            </a:xfrm>
            <a:custGeom>
              <a:avLst/>
              <a:gdLst>
                <a:gd name="T0" fmla="*/ 24 w 40"/>
                <a:gd name="T1" fmla="*/ 0 h 29"/>
                <a:gd name="T2" fmla="*/ 19 w 40"/>
                <a:gd name="T3" fmla="*/ 26 h 29"/>
                <a:gd name="T4" fmla="*/ 24 w 40"/>
                <a:gd name="T5" fmla="*/ 0 h 29"/>
              </a:gdLst>
              <a:ahLst/>
              <a:cxnLst>
                <a:cxn ang="0">
                  <a:pos x="T0" y="T1"/>
                </a:cxn>
                <a:cxn ang="0">
                  <a:pos x="T2" y="T3"/>
                </a:cxn>
                <a:cxn ang="0">
                  <a:pos x="T4" y="T5"/>
                </a:cxn>
              </a:cxnLst>
              <a:rect l="0" t="0" r="r" b="b"/>
              <a:pathLst>
                <a:path w="40" h="29">
                  <a:moveTo>
                    <a:pt x="24" y="0"/>
                  </a:moveTo>
                  <a:cubicBezTo>
                    <a:pt x="40" y="2"/>
                    <a:pt x="34" y="29"/>
                    <a:pt x="19" y="26"/>
                  </a:cubicBezTo>
                  <a:cubicBezTo>
                    <a:pt x="0" y="19"/>
                    <a:pt x="4"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8" name="Freeform 8">
              <a:extLst>
                <a:ext uri="{FF2B5EF4-FFF2-40B4-BE49-F238E27FC236}">
                  <a16:creationId xmlns:a16="http://schemas.microsoft.com/office/drawing/2014/main" id="{0C828C7E-B8E1-49AA-B347-6718A2E5947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606403" y="6713751"/>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9" name="Freeform 106">
              <a:extLst>
                <a:ext uri="{FF2B5EF4-FFF2-40B4-BE49-F238E27FC236}">
                  <a16:creationId xmlns:a16="http://schemas.microsoft.com/office/drawing/2014/main" id="{5D39FC93-96CA-4E79-A082-390E743ABF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826536" y="6661652"/>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0" name="Freeform 118">
              <a:extLst>
                <a:ext uri="{FF2B5EF4-FFF2-40B4-BE49-F238E27FC236}">
                  <a16:creationId xmlns:a16="http://schemas.microsoft.com/office/drawing/2014/main" id="{78B56959-964D-4D5E-8E17-887ADB60AF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9493347" y="6778624"/>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194753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FF4A234-29BA-4B70-BFC0-64FBB64F2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C67262A-6EF1-49ED-B8DE-DDD3E58042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제목 1">
            <a:extLst>
              <a:ext uri="{FF2B5EF4-FFF2-40B4-BE49-F238E27FC236}">
                <a16:creationId xmlns:a16="http://schemas.microsoft.com/office/drawing/2014/main" id="{A982A621-0D5A-5BC6-86CC-E893531E77FE}"/>
              </a:ext>
            </a:extLst>
          </p:cNvPr>
          <p:cNvSpPr>
            <a:spLocks noGrp="1"/>
          </p:cNvSpPr>
          <p:nvPr>
            <p:ph type="title"/>
          </p:nvPr>
        </p:nvSpPr>
        <p:spPr>
          <a:xfrm>
            <a:off x="898815" y="1633061"/>
            <a:ext cx="3453722" cy="3495286"/>
          </a:xfrm>
        </p:spPr>
        <p:txBody>
          <a:bodyPr>
            <a:normAutofit/>
          </a:bodyPr>
          <a:lstStyle/>
          <a:p>
            <a:pPr algn="ctr"/>
            <a:r>
              <a:rPr lang="ko-KR" altLang="en-US" dirty="0"/>
              <a:t>협력 기관</a:t>
            </a:r>
            <a:br>
              <a:rPr lang="en-US" altLang="ko-KR" dirty="0"/>
            </a:br>
            <a:r>
              <a:rPr lang="en-US" altLang="ko-KR" sz="2400" kern="0" spc="0" dirty="0">
                <a:latin typeface="나눔고딕 ExtraBold" panose="020D0904000000000000" pitchFamily="50" charset="-127"/>
                <a:ea typeface="나눔고딕 ExtraBold" panose="020D0904000000000000" pitchFamily="50" charset="-127"/>
              </a:rPr>
              <a:t>(</a:t>
            </a:r>
            <a:r>
              <a:rPr lang="ko-KR" altLang="en-US" sz="2400" kern="0" spc="0" dirty="0">
                <a:latin typeface="나눔고딕 ExtraBold" panose="020D0904000000000000" pitchFamily="50" charset="-127"/>
                <a:ea typeface="나눔고딕 ExtraBold" panose="020D0904000000000000" pitchFamily="50" charset="-127"/>
              </a:rPr>
              <a:t>아카데미 및 </a:t>
            </a:r>
            <a:r>
              <a:rPr lang="ko-KR" altLang="en-US" sz="2400" kern="0" spc="0" dirty="0" err="1">
                <a:latin typeface="나눔고딕 ExtraBold" panose="020D0904000000000000" pitchFamily="50" charset="-127"/>
                <a:ea typeface="나눔고딕 ExtraBold" panose="020D0904000000000000" pitchFamily="50" charset="-127"/>
              </a:rPr>
              <a:t>지회</a:t>
            </a:r>
            <a:r>
              <a:rPr lang="ko-KR" altLang="en-US" sz="2400" kern="0" spc="0" dirty="0">
                <a:latin typeface="나눔고딕 ExtraBold" panose="020D0904000000000000" pitchFamily="50" charset="-127"/>
                <a:ea typeface="나눔고딕 ExtraBold" panose="020D0904000000000000" pitchFamily="50" charset="-127"/>
              </a:rPr>
              <a:t> 설립</a:t>
            </a:r>
            <a:r>
              <a:rPr lang="en-US" altLang="ko-KR" sz="2400" kern="0" spc="0" dirty="0">
                <a:latin typeface="나눔고딕 ExtraBold" panose="020D0904000000000000" pitchFamily="50" charset="-127"/>
                <a:ea typeface="나눔고딕 ExtraBold" panose="020D0904000000000000" pitchFamily="50" charset="-127"/>
              </a:rPr>
              <a:t>)</a:t>
            </a:r>
            <a:br>
              <a:rPr lang="ko-KR" altLang="en-US" kern="0" spc="0" dirty="0">
                <a:latin typeface="나눔고딕 ExtraBold" panose="020D0904000000000000" pitchFamily="50" charset="-127"/>
                <a:ea typeface="나눔고딕 ExtraBold" panose="020D0904000000000000" pitchFamily="50" charset="-127"/>
              </a:rPr>
            </a:br>
            <a:endParaRPr lang="ko-KR" altLang="en-US" dirty="0">
              <a:latin typeface="나눔고딕 ExtraBold" panose="020D0904000000000000" pitchFamily="50" charset="-127"/>
              <a:ea typeface="나눔고딕 ExtraBold" panose="020D0904000000000000" pitchFamily="50" charset="-127"/>
            </a:endParaRPr>
          </a:p>
        </p:txBody>
      </p:sp>
      <p:sp>
        <p:nvSpPr>
          <p:cNvPr id="12" name="Rectangle 11">
            <a:extLst>
              <a:ext uri="{FF2B5EF4-FFF2-40B4-BE49-F238E27FC236}">
                <a16:creationId xmlns:a16="http://schemas.microsoft.com/office/drawing/2014/main" id="{97492946-B39C-4250-B4C8-D82A250437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1035" y="880021"/>
            <a:ext cx="6498031" cy="511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내용 개체 틀 2">
            <a:extLst>
              <a:ext uri="{FF2B5EF4-FFF2-40B4-BE49-F238E27FC236}">
                <a16:creationId xmlns:a16="http://schemas.microsoft.com/office/drawing/2014/main" id="{C2EC1C17-C994-1B31-36D3-E8C9BA1CA727}"/>
              </a:ext>
            </a:extLst>
          </p:cNvPr>
          <p:cNvSpPr>
            <a:spLocks noGrp="1"/>
          </p:cNvSpPr>
          <p:nvPr>
            <p:ph idx="1"/>
          </p:nvPr>
        </p:nvSpPr>
        <p:spPr>
          <a:xfrm>
            <a:off x="4821035" y="880020"/>
            <a:ext cx="6528523" cy="5096263"/>
          </a:xfrm>
        </p:spPr>
        <p:txBody>
          <a:bodyPr anchor="ctr">
            <a:normAutofit/>
          </a:bodyPr>
          <a:lstStyle/>
          <a:p>
            <a:pPr marL="0" marR="0" indent="0" fontAlgn="base" latinLnBrk="1">
              <a:lnSpc>
                <a:spcPct val="125000"/>
              </a:lnSpc>
              <a:spcBef>
                <a:spcPts val="0"/>
              </a:spcBef>
              <a:spcAft>
                <a:spcPts val="0"/>
              </a:spcAft>
              <a:buNone/>
            </a:pPr>
            <a:r>
              <a:rPr lang="en-US" altLang="ko-KR" sz="1600" b="1" kern="0" spc="0" dirty="0">
                <a:latin typeface="나눔고딕 ExtraBold" panose="020D0904000000000000" pitchFamily="50" charset="-127"/>
                <a:ea typeface="나눔고딕 ExtraBold" panose="020D0904000000000000" pitchFamily="50" charset="-127"/>
              </a:rPr>
              <a:t>KCDC </a:t>
            </a:r>
            <a:r>
              <a:rPr lang="ko-KR" altLang="en-US" sz="1600" b="1" kern="0" spc="0" dirty="0">
                <a:latin typeface="나눔고딕 ExtraBold" panose="020D0904000000000000" pitchFamily="50" charset="-127"/>
                <a:ea typeface="나눔고딕 ExtraBold" panose="020D0904000000000000" pitchFamily="50" charset="-127"/>
              </a:rPr>
              <a:t>복싱아카데미</a:t>
            </a:r>
            <a:endParaRPr lang="en-US" altLang="ko-KR" sz="1600" b="1" kern="0" spc="0" dirty="0">
              <a:latin typeface="나눔고딕 ExtraBold" panose="020D0904000000000000" pitchFamily="50" charset="-127"/>
              <a:ea typeface="나눔고딕 ExtraBold" panose="020D0904000000000000" pitchFamily="50" charset="-127"/>
            </a:endParaRPr>
          </a:p>
          <a:p>
            <a:pPr marL="0" marR="0" indent="0" fontAlgn="base" latinLnBrk="1">
              <a:lnSpc>
                <a:spcPct val="125000"/>
              </a:lnSpc>
              <a:spcBef>
                <a:spcPts val="0"/>
              </a:spcBef>
              <a:spcAft>
                <a:spcPts val="0"/>
              </a:spcAft>
              <a:buNone/>
            </a:pPr>
            <a:r>
              <a:rPr lang="en-US" altLang="ko-KR" sz="1600" kern="0" spc="0" dirty="0">
                <a:latin typeface="나눔고딕 ExtraBold" panose="020D0904000000000000" pitchFamily="50" charset="-127"/>
                <a:ea typeface="나눔고딕 ExtraBold" panose="020D0904000000000000" pitchFamily="50" charset="-127"/>
              </a:rPr>
              <a:t>-</a:t>
            </a:r>
            <a:r>
              <a:rPr lang="ko-KR" altLang="en-US" sz="1600" b="1" kern="0" spc="0" dirty="0">
                <a:latin typeface="나눔고딕 ExtraBold" panose="020D0904000000000000" pitchFamily="50" charset="-127"/>
                <a:ea typeface="나눔고딕 ExtraBold" panose="020D0904000000000000" pitchFamily="50" charset="-127"/>
              </a:rPr>
              <a:t>주관기관</a:t>
            </a:r>
            <a:r>
              <a:rPr lang="en-US" altLang="ko-KR" sz="1600" kern="0" spc="0" dirty="0">
                <a:latin typeface="나눔고딕 ExtraBold" panose="020D0904000000000000" pitchFamily="50" charset="-127"/>
                <a:ea typeface="나눔고딕 ExtraBold" panose="020D0904000000000000" pitchFamily="50" charset="-127"/>
              </a:rPr>
              <a:t>: (</a:t>
            </a:r>
            <a:r>
              <a:rPr lang="ko-KR" altLang="en-US" sz="1600" kern="0" spc="0" dirty="0">
                <a:latin typeface="나눔고딕 ExtraBold" panose="020D0904000000000000" pitchFamily="50" charset="-127"/>
                <a:ea typeface="나눔고딕 ExtraBold" panose="020D0904000000000000" pitchFamily="50" charset="-127"/>
              </a:rPr>
              <a:t>사</a:t>
            </a:r>
            <a:r>
              <a:rPr lang="en-US" altLang="ko-KR" sz="1600" kern="0" spc="0" dirty="0">
                <a:latin typeface="나눔고딕 ExtraBold" panose="020D0904000000000000" pitchFamily="50" charset="-127"/>
                <a:ea typeface="나눔고딕 ExtraBold" panose="020D0904000000000000" pitchFamily="50" charset="-127"/>
              </a:rPr>
              <a:t>)</a:t>
            </a:r>
            <a:r>
              <a:rPr lang="ko-KR" altLang="en-US" sz="1600" kern="0" spc="0" dirty="0" err="1">
                <a:latin typeface="나눔고딕 ExtraBold" panose="020D0904000000000000" pitchFamily="50" charset="-127"/>
                <a:ea typeface="나눔고딕 ExtraBold" panose="020D0904000000000000" pitchFamily="50" charset="-127"/>
              </a:rPr>
              <a:t>한국코칭능력개발원</a:t>
            </a:r>
            <a:r>
              <a:rPr lang="en-US" altLang="ko-KR" sz="1600" kern="0" spc="0" dirty="0">
                <a:latin typeface="나눔고딕 ExtraBold" panose="020D0904000000000000" pitchFamily="50" charset="-127"/>
                <a:ea typeface="나눔고딕 ExtraBold" panose="020D0904000000000000" pitchFamily="50" charset="-127"/>
              </a:rPr>
              <a:t>(</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KCDC), (</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사</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한국복싱진흥원</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a:t>
            </a:r>
          </a:p>
          <a:p>
            <a:pPr marL="0" marR="0" indent="0" fontAlgn="base" latinLnBrk="1">
              <a:lnSpc>
                <a:spcPct val="125000"/>
              </a:lnSpc>
              <a:spcBef>
                <a:spcPts val="0"/>
              </a:spcBef>
              <a:spcAft>
                <a:spcPts val="0"/>
              </a:spcAft>
              <a:buNone/>
            </a:pPr>
            <a:r>
              <a:rPr lang="en-US" altLang="ko-KR" sz="1600" kern="0" spc="0" dirty="0">
                <a:latin typeface="나눔고딕 ExtraBold" panose="020D0904000000000000" pitchFamily="50" charset="-127"/>
                <a:ea typeface="나눔고딕 ExtraBold" panose="020D0904000000000000" pitchFamily="50" charset="-127"/>
                <a:cs typeface="Arial" panose="020B0604020202020204" pitchFamily="34" charset="0"/>
              </a:rPr>
              <a:t>                 </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용인대학교 무도대학 무도스포츠학과</a:t>
            </a:r>
            <a:endPar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endParaRPr>
          </a:p>
          <a:p>
            <a:pPr marL="0" marR="0" indent="0" fontAlgn="base" latinLnBrk="1">
              <a:lnSpc>
                <a:spcPct val="125000"/>
              </a:lnSpc>
              <a:spcBef>
                <a:spcPts val="0"/>
              </a:spcBef>
              <a:spcAft>
                <a:spcPts val="0"/>
              </a:spcAft>
              <a:buNone/>
            </a:pP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a:t>
            </a:r>
            <a:r>
              <a:rPr lang="ko-KR" altLang="en-US" sz="1600" b="1"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운영기관</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㈜인터내셔널스포츠그룹</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(ISG)</a:t>
            </a:r>
            <a:endParaRPr lang="en-US" altLang="ko-KR" sz="1600" kern="0" spc="0" dirty="0">
              <a:latin typeface="나눔고딕 ExtraBold" panose="020D0904000000000000" pitchFamily="50" charset="-127"/>
              <a:ea typeface="나눔고딕 ExtraBold" panose="020D0904000000000000" pitchFamily="50" charset="-127"/>
              <a:cs typeface="Arial" panose="020B0604020202020204" pitchFamily="34" charset="0"/>
            </a:endParaRPr>
          </a:p>
          <a:p>
            <a:pPr marL="0" marR="0" indent="0" fontAlgn="base" latinLnBrk="1">
              <a:lnSpc>
                <a:spcPct val="125000"/>
              </a:lnSpc>
              <a:spcBef>
                <a:spcPts val="0"/>
              </a:spcBef>
              <a:spcAft>
                <a:spcPts val="0"/>
              </a:spcAft>
              <a:buNone/>
            </a:pPr>
            <a:endParaRPr lang="en-US" altLang="ko-KR" sz="1600" b="1" kern="0" spc="0" dirty="0">
              <a:latin typeface="나눔고딕 ExtraBold" panose="020D0904000000000000" pitchFamily="50" charset="-127"/>
              <a:ea typeface="나눔고딕 ExtraBold" panose="020D0904000000000000" pitchFamily="50" charset="-127"/>
            </a:endParaRPr>
          </a:p>
          <a:p>
            <a:pPr marL="0" marR="0" indent="0" fontAlgn="base" latinLnBrk="1">
              <a:lnSpc>
                <a:spcPct val="125000"/>
              </a:lnSpc>
              <a:spcBef>
                <a:spcPts val="0"/>
              </a:spcBef>
              <a:spcAft>
                <a:spcPts val="0"/>
              </a:spcAft>
              <a:buNone/>
            </a:pPr>
            <a:r>
              <a:rPr lang="en-US" altLang="ko-KR" sz="1600" b="1" kern="0" spc="0" dirty="0">
                <a:effectLst/>
                <a:latin typeface="나눔고딕 ExtraBold" panose="020D0904000000000000" pitchFamily="50" charset="-127"/>
                <a:ea typeface="나눔고딕 ExtraBold" panose="020D0904000000000000" pitchFamily="50" charset="-127"/>
              </a:rPr>
              <a:t>-</a:t>
            </a:r>
            <a:r>
              <a:rPr lang="ko-KR" altLang="en-US" sz="1600" b="1" kern="0" spc="0" dirty="0">
                <a:effectLst/>
                <a:latin typeface="나눔고딕 ExtraBold" panose="020D0904000000000000" pitchFamily="50" charset="-127"/>
                <a:ea typeface="나눔고딕 ExtraBold" panose="020D0904000000000000" pitchFamily="50" charset="-127"/>
              </a:rPr>
              <a:t>협회</a:t>
            </a:r>
            <a:r>
              <a:rPr lang="en-US" altLang="ko-KR" sz="1600" b="1" kern="0" spc="0" dirty="0">
                <a:effectLst/>
                <a:latin typeface="나눔고딕 ExtraBold" panose="020D0904000000000000" pitchFamily="50" charset="-127"/>
                <a:ea typeface="나눔고딕 ExtraBold" panose="020D0904000000000000" pitchFamily="50" charset="-127"/>
              </a:rPr>
              <a:t>: </a:t>
            </a:r>
            <a:r>
              <a:rPr lang="ko-KR" altLang="en-US" sz="1600" kern="0" spc="0" dirty="0" err="1">
                <a:effectLst/>
                <a:latin typeface="나눔고딕 ExtraBold" panose="020D0904000000000000" pitchFamily="50" charset="-127"/>
                <a:ea typeface="나눔고딕 ExtraBold" panose="020D0904000000000000" pitchFamily="50" charset="-127"/>
                <a:cs typeface="Arial" panose="020B0604020202020204" pitchFamily="34" charset="0"/>
              </a:rPr>
              <a:t>대한용무도협회</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a:t>
            </a:r>
            <a:r>
              <a:rPr lang="ko-KR" altLang="en-US" sz="1600" kern="0" spc="0" dirty="0" err="1">
                <a:effectLst/>
                <a:latin typeface="나눔고딕 ExtraBold" panose="020D0904000000000000" pitchFamily="50" charset="-127"/>
                <a:ea typeface="나눔고딕 ExtraBold" panose="020D0904000000000000" pitchFamily="50" charset="-127"/>
                <a:cs typeface="Arial" panose="020B0604020202020204" pitchFamily="34" charset="0"/>
              </a:rPr>
              <a:t>세계용무도위원회</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a:t>
            </a:r>
            <a:r>
              <a:rPr lang="ko-KR" altLang="en-US" sz="1600" kern="0" spc="0" dirty="0" err="1">
                <a:effectLst/>
                <a:latin typeface="나눔고딕 ExtraBold" panose="020D0904000000000000" pitchFamily="50" charset="-127"/>
                <a:ea typeface="나눔고딕 ExtraBold" panose="020D0904000000000000" pitchFamily="50" charset="-127"/>
                <a:cs typeface="Arial" panose="020B0604020202020204" pitchFamily="34" charset="0"/>
              </a:rPr>
              <a:t>세계무예마스터위원회</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사</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a:t>
            </a:r>
            <a:r>
              <a:rPr lang="ko-KR" altLang="en-US" sz="1600" kern="0" spc="0" dirty="0" err="1">
                <a:effectLst/>
                <a:latin typeface="나눔고딕 ExtraBold" panose="020D0904000000000000" pitchFamily="50" charset="-127"/>
                <a:ea typeface="나눔고딕 ExtraBold" panose="020D0904000000000000" pitchFamily="50" charset="-127"/>
                <a:cs typeface="Arial" panose="020B0604020202020204" pitchFamily="34" charset="0"/>
              </a:rPr>
              <a:t>한국뷰티니스예술진흥원</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재</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국제스포츠전략위원회</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사</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한국체육지도자연맹</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사</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a:t>
            </a:r>
            <a:r>
              <a:rPr lang="ko-KR" altLang="en-US" sz="1600" kern="0" spc="0" dirty="0" err="1">
                <a:effectLst/>
                <a:latin typeface="나눔고딕 ExtraBold" panose="020D0904000000000000" pitchFamily="50" charset="-127"/>
                <a:ea typeface="나눔고딕 ExtraBold" panose="020D0904000000000000" pitchFamily="50" charset="-127"/>
                <a:cs typeface="Arial" panose="020B0604020202020204" pitchFamily="34" charset="0"/>
              </a:rPr>
              <a:t>한국문화스포츠마케팅진흥원</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a:t>
            </a:r>
            <a:endPar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endParaRPr>
          </a:p>
          <a:p>
            <a:pPr marL="0" marR="0" indent="0" fontAlgn="base" latinLnBrk="1">
              <a:lnSpc>
                <a:spcPct val="125000"/>
              </a:lnSpc>
              <a:spcBef>
                <a:spcPts val="0"/>
              </a:spcBef>
              <a:spcAft>
                <a:spcPts val="0"/>
              </a:spcAft>
              <a:buNone/>
            </a:pPr>
            <a:endParaRPr lang="ko-KR" altLang="en-US" sz="1600" kern="0" spc="0" dirty="0">
              <a:effectLst/>
              <a:latin typeface="나눔고딕 ExtraBold" panose="020D0904000000000000" pitchFamily="50" charset="-127"/>
              <a:ea typeface="나눔고딕 ExtraBold" panose="020D0904000000000000" pitchFamily="50" charset="-127"/>
            </a:endParaRPr>
          </a:p>
          <a:p>
            <a:pPr marL="0" marR="0" indent="0" fontAlgn="base" latinLnBrk="1">
              <a:lnSpc>
                <a:spcPct val="125000"/>
              </a:lnSpc>
              <a:spcBef>
                <a:spcPts val="0"/>
              </a:spcBef>
              <a:spcAft>
                <a:spcPts val="0"/>
              </a:spcAft>
              <a:buNone/>
            </a:pPr>
            <a:r>
              <a:rPr lang="en-US" altLang="ko-KR" sz="1600" b="1" kern="0" spc="0" dirty="0">
                <a:latin typeface="나눔고딕 ExtraBold" panose="020D0904000000000000" pitchFamily="50" charset="-127"/>
                <a:ea typeface="나눔고딕 ExtraBold" panose="020D0904000000000000" pitchFamily="50" charset="-127"/>
              </a:rPr>
              <a:t>-</a:t>
            </a:r>
            <a:r>
              <a:rPr lang="ko-KR" altLang="en-US" sz="1600" b="1" kern="0" spc="0" dirty="0">
                <a:effectLst/>
                <a:latin typeface="나눔고딕 ExtraBold" panose="020D0904000000000000" pitchFamily="50" charset="-127"/>
                <a:ea typeface="나눔고딕 ExtraBold" panose="020D0904000000000000" pitchFamily="50" charset="-127"/>
              </a:rPr>
              <a:t>후원 및 </a:t>
            </a:r>
            <a:r>
              <a:rPr lang="ko-KR" altLang="en-US" sz="1600" b="1" kern="0" spc="0" dirty="0" err="1">
                <a:effectLst/>
                <a:latin typeface="나눔고딕 ExtraBold" panose="020D0904000000000000" pitchFamily="50" charset="-127"/>
                <a:ea typeface="나눔고딕 ExtraBold" panose="020D0904000000000000" pitchFamily="50" charset="-127"/>
              </a:rPr>
              <a:t>협찬사</a:t>
            </a:r>
            <a:r>
              <a:rPr lang="en-US" altLang="ko-KR" sz="1600" b="1"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EPL</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프리미어리그 토트넘 공식 수분</a:t>
            </a:r>
            <a:r>
              <a:rPr lang="en-US" altLang="ko-KR" sz="1600" kern="0" spc="0" dirty="0">
                <a:latin typeface="나눔고딕 ExtraBold" panose="020D0904000000000000" pitchFamily="50" charset="-127"/>
                <a:ea typeface="나눔고딕 ExtraBold" panose="020D0904000000000000" pitchFamily="50" charset="-127"/>
                <a:cs typeface="Arial" panose="020B0604020202020204" pitchFamily="34" charset="0"/>
              </a:rPr>
              <a:t> </a:t>
            </a:r>
            <a:r>
              <a:rPr lang="ko-KR" altLang="en-US" sz="1600" kern="0" spc="0" dirty="0" err="1">
                <a:effectLst/>
                <a:latin typeface="나눔고딕 ExtraBold" panose="020D0904000000000000" pitchFamily="50" charset="-127"/>
                <a:ea typeface="나눔고딕 ExtraBold" panose="020D0904000000000000" pitchFamily="50" charset="-127"/>
                <a:cs typeface="Arial" panose="020B0604020202020204" pitchFamily="34" charset="0"/>
              </a:rPr>
              <a:t>보충제</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브랜드 </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“O.R.S”, </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하이브리드 스포츠웨어 브랜드 </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“4WIN”, </a:t>
            </a:r>
            <a:r>
              <a:rPr lang="ko-KR" altLang="en-US" sz="1600" kern="0" spc="0" dirty="0" err="1">
                <a:effectLst/>
                <a:latin typeface="나눔고딕 ExtraBold" panose="020D0904000000000000" pitchFamily="50" charset="-127"/>
                <a:ea typeface="나눔고딕 ExtraBold" panose="020D0904000000000000" pitchFamily="50" charset="-127"/>
                <a:cs typeface="Arial" panose="020B0604020202020204" pitchFamily="34" charset="0"/>
              </a:rPr>
              <a:t>스포츠코스메틱</a:t>
            </a:r>
            <a:r>
              <a:rPr lang="ko-KR" altLang="en-US"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 전문브랜드 </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a:t>
            </a:r>
            <a:r>
              <a:rPr lang="en-US" altLang="ko-KR" sz="1600" kern="0" spc="0" dirty="0" err="1">
                <a:effectLst/>
                <a:latin typeface="나눔고딕 ExtraBold" panose="020D0904000000000000" pitchFamily="50" charset="-127"/>
                <a:ea typeface="나눔고딕 ExtraBold" panose="020D0904000000000000" pitchFamily="50" charset="-127"/>
                <a:cs typeface="Arial" panose="020B0604020202020204" pitchFamily="34" charset="0"/>
              </a:rPr>
              <a:t>Enerbooster</a:t>
            </a:r>
            <a:r>
              <a:rPr lang="en-US" altLang="ko-KR" sz="1600" kern="0" spc="0" dirty="0">
                <a:effectLst/>
                <a:latin typeface="나눔고딕 ExtraBold" panose="020D0904000000000000" pitchFamily="50" charset="-127"/>
                <a:ea typeface="나눔고딕 ExtraBold" panose="020D0904000000000000" pitchFamily="50" charset="-127"/>
                <a:cs typeface="Arial" panose="020B0604020202020204" pitchFamily="34" charset="0"/>
              </a:rPr>
              <a:t>”</a:t>
            </a:r>
            <a:endParaRPr lang="ko-KR" altLang="en-US" sz="1600" dirty="0">
              <a:latin typeface="나눔고딕 ExtraBold" panose="020D0904000000000000" pitchFamily="50" charset="-127"/>
              <a:ea typeface="나눔고딕 ExtraBold" panose="020D0904000000000000" pitchFamily="50" charset="-127"/>
              <a:cs typeface="Arial" panose="020B0604020202020204" pitchFamily="34" charset="0"/>
            </a:endParaRPr>
          </a:p>
        </p:txBody>
      </p:sp>
      <p:sp>
        <p:nvSpPr>
          <p:cNvPr id="14" name="Freeform 142">
            <a:extLst>
              <a:ext uri="{FF2B5EF4-FFF2-40B4-BE49-F238E27FC236}">
                <a16:creationId xmlns:a16="http://schemas.microsoft.com/office/drawing/2014/main" id="{B30D69F3-F5DC-4D65-B4AF-733FF6D50D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768174" y="6609757"/>
            <a:ext cx="3545" cy="571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1"/>
                  <a:pt x="1"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6" name="Group 15">
            <a:extLst>
              <a:ext uri="{FF2B5EF4-FFF2-40B4-BE49-F238E27FC236}">
                <a16:creationId xmlns:a16="http://schemas.microsoft.com/office/drawing/2014/main" id="{7C3FF339-0C9A-4139-9C80-B154CB1E68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92" y="5479237"/>
            <a:ext cx="12057048" cy="1073975"/>
            <a:chOff x="11192" y="5479237"/>
            <a:chExt cx="12057048" cy="1073975"/>
          </a:xfrm>
        </p:grpSpPr>
        <p:sp>
          <p:nvSpPr>
            <p:cNvPr id="17" name="Freeform 6">
              <a:extLst>
                <a:ext uri="{FF2B5EF4-FFF2-40B4-BE49-F238E27FC236}">
                  <a16:creationId xmlns:a16="http://schemas.microsoft.com/office/drawing/2014/main" id="{26951B5F-AC36-48AF-A319-55FE784252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9327394" y="6355326"/>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5">
              <a:extLst>
                <a:ext uri="{FF2B5EF4-FFF2-40B4-BE49-F238E27FC236}">
                  <a16:creationId xmlns:a16="http://schemas.microsoft.com/office/drawing/2014/main" id="{F49E610F-6598-471F-91DF-D5851F14A1E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911390" y="5532658"/>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7">
              <a:extLst>
                <a:ext uri="{FF2B5EF4-FFF2-40B4-BE49-F238E27FC236}">
                  <a16:creationId xmlns:a16="http://schemas.microsoft.com/office/drawing/2014/main" id="{74DE0CDB-BB1F-4A69-A0A2-9C32D0B6AC9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684530" y="5529394"/>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0">
              <a:extLst>
                <a:ext uri="{FF2B5EF4-FFF2-40B4-BE49-F238E27FC236}">
                  <a16:creationId xmlns:a16="http://schemas.microsoft.com/office/drawing/2014/main" id="{05BE2C0F-8AF8-4EB8-9EE8-0F65327A519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435517" y="5521987"/>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82">
              <a:extLst>
                <a:ext uri="{FF2B5EF4-FFF2-40B4-BE49-F238E27FC236}">
                  <a16:creationId xmlns:a16="http://schemas.microsoft.com/office/drawing/2014/main" id="{2A5CD3F7-632C-4582-87F6-584F870E03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395640" y="5789705"/>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3">
              <a:extLst>
                <a:ext uri="{FF2B5EF4-FFF2-40B4-BE49-F238E27FC236}">
                  <a16:creationId xmlns:a16="http://schemas.microsoft.com/office/drawing/2014/main" id="{51D68BBB-9910-4A2E-8881-4760A930C0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665033" y="5771753"/>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89">
              <a:extLst>
                <a:ext uri="{FF2B5EF4-FFF2-40B4-BE49-F238E27FC236}">
                  <a16:creationId xmlns:a16="http://schemas.microsoft.com/office/drawing/2014/main" id="{7EC690E3-A4DE-4B8A-A186-0F3B49BC21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907845" y="5826426"/>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05">
              <a:extLst>
                <a:ext uri="{FF2B5EF4-FFF2-40B4-BE49-F238E27FC236}">
                  <a16:creationId xmlns:a16="http://schemas.microsoft.com/office/drawing/2014/main" id="{1BB18CCD-20C3-4BE5-A6BA-9339E8AB94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376143" y="6032065"/>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07">
              <a:extLst>
                <a:ext uri="{FF2B5EF4-FFF2-40B4-BE49-F238E27FC236}">
                  <a16:creationId xmlns:a16="http://schemas.microsoft.com/office/drawing/2014/main" id="{BED0B41F-67D3-4AD8-9A8A-DA5DD871AB1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088139" y="6055729"/>
              <a:ext cx="154193" cy="81603"/>
            </a:xfrm>
            <a:custGeom>
              <a:avLst/>
              <a:gdLst>
                <a:gd name="T0" fmla="*/ 31 w 47"/>
                <a:gd name="T1" fmla="*/ 0 h 27"/>
                <a:gd name="T2" fmla="*/ 17 w 47"/>
                <a:gd name="T3" fmla="*/ 23 h 27"/>
                <a:gd name="T4" fmla="*/ 31 w 47"/>
                <a:gd name="T5" fmla="*/ 0 h 27"/>
              </a:gdLst>
              <a:ahLst/>
              <a:cxnLst>
                <a:cxn ang="0">
                  <a:pos x="T0" y="T1"/>
                </a:cxn>
                <a:cxn ang="0">
                  <a:pos x="T2" y="T3"/>
                </a:cxn>
                <a:cxn ang="0">
                  <a:pos x="T4" y="T5"/>
                </a:cxn>
              </a:cxnLst>
              <a:rect l="0" t="0" r="r" b="b"/>
              <a:pathLst>
                <a:path w="47" h="27">
                  <a:moveTo>
                    <a:pt x="31" y="0"/>
                  </a:moveTo>
                  <a:cubicBezTo>
                    <a:pt x="47" y="10"/>
                    <a:pt x="32" y="27"/>
                    <a:pt x="17" y="23"/>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9">
              <a:extLst>
                <a:ext uri="{FF2B5EF4-FFF2-40B4-BE49-F238E27FC236}">
                  <a16:creationId xmlns:a16="http://schemas.microsoft.com/office/drawing/2014/main" id="{BC7AB75D-8130-4CC6-96B3-BAD26C37472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655287" y="6058995"/>
              <a:ext cx="154193" cy="84866"/>
            </a:xfrm>
            <a:custGeom>
              <a:avLst/>
              <a:gdLst>
                <a:gd name="T0" fmla="*/ 26 w 47"/>
                <a:gd name="T1" fmla="*/ 0 h 28"/>
                <a:gd name="T2" fmla="*/ 10 w 47"/>
                <a:gd name="T3" fmla="*/ 26 h 28"/>
                <a:gd name="T4" fmla="*/ 26 w 47"/>
                <a:gd name="T5" fmla="*/ 0 h 28"/>
              </a:gdLst>
              <a:ahLst/>
              <a:cxnLst>
                <a:cxn ang="0">
                  <a:pos x="T0" y="T1"/>
                </a:cxn>
                <a:cxn ang="0">
                  <a:pos x="T2" y="T3"/>
                </a:cxn>
                <a:cxn ang="0">
                  <a:pos x="T4" y="T5"/>
                </a:cxn>
              </a:cxnLst>
              <a:rect l="0" t="0" r="r" b="b"/>
              <a:pathLst>
                <a:path w="47" h="28">
                  <a:moveTo>
                    <a:pt x="26" y="0"/>
                  </a:moveTo>
                  <a:cubicBezTo>
                    <a:pt x="47" y="13"/>
                    <a:pt x="28" y="28"/>
                    <a:pt x="10" y="26"/>
                  </a:cubicBezTo>
                  <a:cubicBezTo>
                    <a:pt x="0" y="13"/>
                    <a:pt x="15" y="4"/>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11">
              <a:extLst>
                <a:ext uri="{FF2B5EF4-FFF2-40B4-BE49-F238E27FC236}">
                  <a16:creationId xmlns:a16="http://schemas.microsoft.com/office/drawing/2014/main" id="{A4118456-1C3E-447C-81DD-1F013BF5E3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937087" y="6071235"/>
              <a:ext cx="131153" cy="87315"/>
            </a:xfrm>
            <a:custGeom>
              <a:avLst/>
              <a:gdLst>
                <a:gd name="T0" fmla="*/ 24 w 40"/>
                <a:gd name="T1" fmla="*/ 0 h 29"/>
                <a:gd name="T2" fmla="*/ 20 w 40"/>
                <a:gd name="T3" fmla="*/ 25 h 29"/>
                <a:gd name="T4" fmla="*/ 24 w 40"/>
                <a:gd name="T5" fmla="*/ 0 h 29"/>
              </a:gdLst>
              <a:ahLst/>
              <a:cxnLst>
                <a:cxn ang="0">
                  <a:pos x="T0" y="T1"/>
                </a:cxn>
                <a:cxn ang="0">
                  <a:pos x="T2" y="T3"/>
                </a:cxn>
                <a:cxn ang="0">
                  <a:pos x="T4" y="T5"/>
                </a:cxn>
              </a:cxnLst>
              <a:rect l="0" t="0" r="r" b="b"/>
              <a:pathLst>
                <a:path w="40" h="29">
                  <a:moveTo>
                    <a:pt x="24" y="0"/>
                  </a:moveTo>
                  <a:cubicBezTo>
                    <a:pt x="40" y="1"/>
                    <a:pt x="35" y="29"/>
                    <a:pt x="20" y="25"/>
                  </a:cubicBezTo>
                  <a:cubicBezTo>
                    <a:pt x="0" y="19"/>
                    <a:pt x="5"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32">
              <a:extLst>
                <a:ext uri="{FF2B5EF4-FFF2-40B4-BE49-F238E27FC236}">
                  <a16:creationId xmlns:a16="http://schemas.microsoft.com/office/drawing/2014/main" id="{9C6D6B04-EC5A-4149-A53B-C73E976931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522245" y="6348605"/>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7"/>
                    <a:pt x="11" y="23"/>
                  </a:cubicBezTo>
                  <a:cubicBezTo>
                    <a:pt x="0" y="16"/>
                    <a:pt x="4" y="2"/>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34">
              <a:extLst>
                <a:ext uri="{FF2B5EF4-FFF2-40B4-BE49-F238E27FC236}">
                  <a16:creationId xmlns:a16="http://schemas.microsoft.com/office/drawing/2014/main" id="{813095FE-556E-4A61-9BF3-732D4928053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284869" y="6310329"/>
              <a:ext cx="124063" cy="117507"/>
            </a:xfrm>
            <a:custGeom>
              <a:avLst/>
              <a:gdLst>
                <a:gd name="T0" fmla="*/ 20 w 38"/>
                <a:gd name="T1" fmla="*/ 2 h 39"/>
                <a:gd name="T2" fmla="*/ 38 w 38"/>
                <a:gd name="T3" fmla="*/ 19 h 39"/>
                <a:gd name="T4" fmla="*/ 20 w 38"/>
                <a:gd name="T5" fmla="*/ 2 h 39"/>
              </a:gdLst>
              <a:ahLst/>
              <a:cxnLst>
                <a:cxn ang="0">
                  <a:pos x="T0" y="T1"/>
                </a:cxn>
                <a:cxn ang="0">
                  <a:pos x="T2" y="T3"/>
                </a:cxn>
                <a:cxn ang="0">
                  <a:pos x="T4" y="T5"/>
                </a:cxn>
              </a:cxnLst>
              <a:rect l="0" t="0" r="r" b="b"/>
              <a:pathLst>
                <a:path w="38" h="39">
                  <a:moveTo>
                    <a:pt x="20" y="2"/>
                  </a:moveTo>
                  <a:cubicBezTo>
                    <a:pt x="34" y="0"/>
                    <a:pt x="38" y="8"/>
                    <a:pt x="38" y="19"/>
                  </a:cubicBezTo>
                  <a:cubicBezTo>
                    <a:pt x="24" y="39"/>
                    <a:pt x="0" y="13"/>
                    <a:pt x="20"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141">
              <a:extLst>
                <a:ext uri="{FF2B5EF4-FFF2-40B4-BE49-F238E27FC236}">
                  <a16:creationId xmlns:a16="http://schemas.microsoft.com/office/drawing/2014/main" id="{21793E62-B549-4243-B8FA-B143D6B4AE7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793296" y="6312998"/>
              <a:ext cx="163941" cy="163205"/>
            </a:xfrm>
            <a:custGeom>
              <a:avLst/>
              <a:gdLst>
                <a:gd name="T0" fmla="*/ 37 w 50"/>
                <a:gd name="T1" fmla="*/ 3 h 54"/>
                <a:gd name="T2" fmla="*/ 42 w 50"/>
                <a:gd name="T3" fmla="*/ 17 h 54"/>
                <a:gd name="T4" fmla="*/ 37 w 50"/>
                <a:gd name="T5" fmla="*/ 3 h 54"/>
              </a:gdLst>
              <a:ahLst/>
              <a:cxnLst>
                <a:cxn ang="0">
                  <a:pos x="T0" y="T1"/>
                </a:cxn>
                <a:cxn ang="0">
                  <a:pos x="T2" y="T3"/>
                </a:cxn>
                <a:cxn ang="0">
                  <a:pos x="T4" y="T5"/>
                </a:cxn>
              </a:cxnLst>
              <a:rect l="0" t="0" r="r" b="b"/>
              <a:pathLst>
                <a:path w="50" h="54">
                  <a:moveTo>
                    <a:pt x="37" y="3"/>
                  </a:moveTo>
                  <a:cubicBezTo>
                    <a:pt x="50" y="3"/>
                    <a:pt x="36" y="13"/>
                    <a:pt x="42" y="17"/>
                  </a:cubicBezTo>
                  <a:cubicBezTo>
                    <a:pt x="35" y="54"/>
                    <a:pt x="0" y="0"/>
                    <a:pt x="3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91">
              <a:extLst>
                <a:ext uri="{FF2B5EF4-FFF2-40B4-BE49-F238E27FC236}">
                  <a16:creationId xmlns:a16="http://schemas.microsoft.com/office/drawing/2014/main" id="{43ADD9DB-48ED-4A8C-9A75-0E93AB479C1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0610793" y="6070034"/>
              <a:ext cx="118747"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0" y="1"/>
                    <a:pt x="36" y="24"/>
                    <a:pt x="21" y="27"/>
                  </a:cubicBezTo>
                  <a:cubicBezTo>
                    <a:pt x="1" y="26"/>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92">
              <a:extLst>
                <a:ext uri="{FF2B5EF4-FFF2-40B4-BE49-F238E27FC236}">
                  <a16:creationId xmlns:a16="http://schemas.microsoft.com/office/drawing/2014/main" id="{E7C72DF4-E774-4605-971D-0840BD069C8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0932685" y="6069309"/>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93">
              <a:extLst>
                <a:ext uri="{FF2B5EF4-FFF2-40B4-BE49-F238E27FC236}">
                  <a16:creationId xmlns:a16="http://schemas.microsoft.com/office/drawing/2014/main" id="{23BFA407-416B-4086-A635-1FB860F0EB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0086396" y="6078286"/>
              <a:ext cx="127608" cy="79154"/>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4"/>
                    <a:pt x="34" y="25"/>
                    <a:pt x="19" y="26"/>
                  </a:cubicBezTo>
                  <a:cubicBezTo>
                    <a:pt x="0" y="20"/>
                    <a:pt x="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94">
              <a:extLst>
                <a:ext uri="{FF2B5EF4-FFF2-40B4-BE49-F238E27FC236}">
                  <a16:creationId xmlns:a16="http://schemas.microsoft.com/office/drawing/2014/main" id="{7C8F4B70-75FD-4457-A219-00E8F9862E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7987068" y="6106031"/>
              <a:ext cx="138242" cy="102819"/>
            </a:xfrm>
            <a:custGeom>
              <a:avLst/>
              <a:gdLst>
                <a:gd name="T0" fmla="*/ 29 w 42"/>
                <a:gd name="T1" fmla="*/ 1 h 34"/>
                <a:gd name="T2" fmla="*/ 40 w 42"/>
                <a:gd name="T3" fmla="*/ 20 h 34"/>
                <a:gd name="T4" fmla="*/ 29 w 42"/>
                <a:gd name="T5" fmla="*/ 1 h 34"/>
              </a:gdLst>
              <a:ahLst/>
              <a:cxnLst>
                <a:cxn ang="0">
                  <a:pos x="T0" y="T1"/>
                </a:cxn>
                <a:cxn ang="0">
                  <a:pos x="T2" y="T3"/>
                </a:cxn>
                <a:cxn ang="0">
                  <a:pos x="T4" y="T5"/>
                </a:cxn>
              </a:cxnLst>
              <a:rect l="0" t="0" r="r" b="b"/>
              <a:pathLst>
                <a:path w="42" h="34">
                  <a:moveTo>
                    <a:pt x="29" y="1"/>
                  </a:moveTo>
                  <a:cubicBezTo>
                    <a:pt x="38" y="0"/>
                    <a:pt x="42" y="12"/>
                    <a:pt x="40" y="20"/>
                  </a:cubicBezTo>
                  <a:cubicBezTo>
                    <a:pt x="22" y="34"/>
                    <a:pt x="0" y="9"/>
                    <a:pt x="2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95">
              <a:extLst>
                <a:ext uri="{FF2B5EF4-FFF2-40B4-BE49-F238E27FC236}">
                  <a16:creationId xmlns:a16="http://schemas.microsoft.com/office/drawing/2014/main" id="{8B19E2D0-7290-4EC0-AB6B-7F7AD87BDE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0319459" y="6108479"/>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2"/>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96">
              <a:extLst>
                <a:ext uri="{FF2B5EF4-FFF2-40B4-BE49-F238E27FC236}">
                  <a16:creationId xmlns:a16="http://schemas.microsoft.com/office/drawing/2014/main" id="{A19B4676-7AC8-4F42-A34D-1A39433EE8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9771808" y="6115007"/>
              <a:ext cx="147104" cy="108531"/>
            </a:xfrm>
            <a:custGeom>
              <a:avLst/>
              <a:gdLst>
                <a:gd name="T0" fmla="*/ 28 w 45"/>
                <a:gd name="T1" fmla="*/ 0 h 36"/>
                <a:gd name="T2" fmla="*/ 41 w 45"/>
                <a:gd name="T3" fmla="*/ 20 h 36"/>
                <a:gd name="T4" fmla="*/ 28 w 45"/>
                <a:gd name="T5" fmla="*/ 0 h 36"/>
              </a:gdLst>
              <a:ahLst/>
              <a:cxnLst>
                <a:cxn ang="0">
                  <a:pos x="T0" y="T1"/>
                </a:cxn>
                <a:cxn ang="0">
                  <a:pos x="T2" y="T3"/>
                </a:cxn>
                <a:cxn ang="0">
                  <a:pos x="T4" y="T5"/>
                </a:cxn>
              </a:cxnLst>
              <a:rect l="0" t="0" r="r" b="b"/>
              <a:pathLst>
                <a:path w="45" h="36">
                  <a:moveTo>
                    <a:pt x="28" y="0"/>
                  </a:moveTo>
                  <a:cubicBezTo>
                    <a:pt x="32" y="0"/>
                    <a:pt x="45" y="13"/>
                    <a:pt x="41" y="20"/>
                  </a:cubicBezTo>
                  <a:cubicBezTo>
                    <a:pt x="24" y="36"/>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97">
              <a:extLst>
                <a:ext uri="{FF2B5EF4-FFF2-40B4-BE49-F238E27FC236}">
                  <a16:creationId xmlns:a16="http://schemas.microsoft.com/office/drawing/2014/main" id="{8B7FE908-80E4-483B-A777-C7B4EC4787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8534717" y="6117455"/>
              <a:ext cx="190526" cy="121588"/>
            </a:xfrm>
            <a:custGeom>
              <a:avLst/>
              <a:gdLst>
                <a:gd name="T0" fmla="*/ 42 w 58"/>
                <a:gd name="T1" fmla="*/ 0 h 40"/>
                <a:gd name="T2" fmla="*/ 53 w 58"/>
                <a:gd name="T3" fmla="*/ 17 h 40"/>
                <a:gd name="T4" fmla="*/ 42 w 58"/>
                <a:gd name="T5" fmla="*/ 0 h 40"/>
              </a:gdLst>
              <a:ahLst/>
              <a:cxnLst>
                <a:cxn ang="0">
                  <a:pos x="T0" y="T1"/>
                </a:cxn>
                <a:cxn ang="0">
                  <a:pos x="T2" y="T3"/>
                </a:cxn>
                <a:cxn ang="0">
                  <a:pos x="T4" y="T5"/>
                </a:cxn>
              </a:cxnLst>
              <a:rect l="0" t="0" r="r" b="b"/>
              <a:pathLst>
                <a:path w="58" h="40">
                  <a:moveTo>
                    <a:pt x="42" y="0"/>
                  </a:moveTo>
                  <a:cubicBezTo>
                    <a:pt x="52" y="0"/>
                    <a:pt x="50" y="9"/>
                    <a:pt x="53" y="17"/>
                  </a:cubicBezTo>
                  <a:cubicBezTo>
                    <a:pt x="58" y="40"/>
                    <a:pt x="0" y="6"/>
                    <a:pt x="4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98">
              <a:extLst>
                <a:ext uri="{FF2B5EF4-FFF2-40B4-BE49-F238E27FC236}">
                  <a16:creationId xmlns:a16="http://schemas.microsoft.com/office/drawing/2014/main" id="{2681A8C9-F444-4E8C-B844-9F7949428C9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9095661" y="6117455"/>
              <a:ext cx="147990" cy="79154"/>
            </a:xfrm>
            <a:custGeom>
              <a:avLst/>
              <a:gdLst>
                <a:gd name="T0" fmla="*/ 23 w 45"/>
                <a:gd name="T1" fmla="*/ 0 h 26"/>
                <a:gd name="T2" fmla="*/ 30 w 45"/>
                <a:gd name="T3" fmla="*/ 26 h 26"/>
                <a:gd name="T4" fmla="*/ 23 w 45"/>
                <a:gd name="T5" fmla="*/ 0 h 26"/>
              </a:gdLst>
              <a:ahLst/>
              <a:cxnLst>
                <a:cxn ang="0">
                  <a:pos x="T0" y="T1"/>
                </a:cxn>
                <a:cxn ang="0">
                  <a:pos x="T2" y="T3"/>
                </a:cxn>
                <a:cxn ang="0">
                  <a:pos x="T4" y="T5"/>
                </a:cxn>
              </a:cxnLst>
              <a:rect l="0" t="0" r="r" b="b"/>
              <a:pathLst>
                <a:path w="45" h="26">
                  <a:moveTo>
                    <a:pt x="23" y="0"/>
                  </a:moveTo>
                  <a:cubicBezTo>
                    <a:pt x="33" y="2"/>
                    <a:pt x="45" y="21"/>
                    <a:pt x="30" y="26"/>
                  </a:cubicBezTo>
                  <a:cubicBezTo>
                    <a:pt x="10" y="24"/>
                    <a:pt x="0" y="8"/>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99">
              <a:extLst>
                <a:ext uri="{FF2B5EF4-FFF2-40B4-BE49-F238E27FC236}">
                  <a16:creationId xmlns:a16="http://schemas.microsoft.com/office/drawing/2014/main" id="{D20ADAA4-D2A2-4685-98BF-248A08AE1C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8830696" y="6117453"/>
              <a:ext cx="219770" cy="121588"/>
            </a:xfrm>
            <a:custGeom>
              <a:avLst/>
              <a:gdLst>
                <a:gd name="T0" fmla="*/ 36 w 67"/>
                <a:gd name="T1" fmla="*/ 0 h 40"/>
                <a:gd name="T2" fmla="*/ 44 w 67"/>
                <a:gd name="T3" fmla="*/ 2 h 40"/>
                <a:gd name="T4" fmla="*/ 31 w 67"/>
                <a:gd name="T5" fmla="*/ 2 h 40"/>
                <a:gd name="T6" fmla="*/ 36 w 67"/>
                <a:gd name="T7" fmla="*/ 0 h 40"/>
              </a:gdLst>
              <a:ahLst/>
              <a:cxnLst>
                <a:cxn ang="0">
                  <a:pos x="T0" y="T1"/>
                </a:cxn>
                <a:cxn ang="0">
                  <a:pos x="T2" y="T3"/>
                </a:cxn>
                <a:cxn ang="0">
                  <a:pos x="T4" y="T5"/>
                </a:cxn>
                <a:cxn ang="0">
                  <a:pos x="T6" y="T7"/>
                </a:cxn>
              </a:cxnLst>
              <a:rect l="0" t="0" r="r" b="b"/>
              <a:pathLst>
                <a:path w="67" h="40">
                  <a:moveTo>
                    <a:pt x="36" y="0"/>
                  </a:moveTo>
                  <a:cubicBezTo>
                    <a:pt x="39" y="3"/>
                    <a:pt x="41" y="0"/>
                    <a:pt x="44" y="2"/>
                  </a:cubicBezTo>
                  <a:cubicBezTo>
                    <a:pt x="67" y="40"/>
                    <a:pt x="0" y="25"/>
                    <a:pt x="31" y="2"/>
                  </a:cubicBezTo>
                  <a:cubicBezTo>
                    <a:pt x="24" y="11"/>
                    <a:pt x="31" y="5"/>
                    <a:pt x="3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00">
              <a:extLst>
                <a:ext uri="{FF2B5EF4-FFF2-40B4-BE49-F238E27FC236}">
                  <a16:creationId xmlns:a16="http://schemas.microsoft.com/office/drawing/2014/main" id="{341DD6EA-CF88-4A3C-BAEE-5010427636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9469623" y="6117454"/>
              <a:ext cx="128495" cy="93843"/>
            </a:xfrm>
            <a:custGeom>
              <a:avLst/>
              <a:gdLst>
                <a:gd name="T0" fmla="*/ 28 w 39"/>
                <a:gd name="T1" fmla="*/ 1 h 31"/>
                <a:gd name="T2" fmla="*/ 39 w 39"/>
                <a:gd name="T3" fmla="*/ 21 h 31"/>
                <a:gd name="T4" fmla="*/ 28 w 39"/>
                <a:gd name="T5" fmla="*/ 1 h 31"/>
              </a:gdLst>
              <a:ahLst/>
              <a:cxnLst>
                <a:cxn ang="0">
                  <a:pos x="T0" y="T1"/>
                </a:cxn>
                <a:cxn ang="0">
                  <a:pos x="T2" y="T3"/>
                </a:cxn>
                <a:cxn ang="0">
                  <a:pos x="T4" y="T5"/>
                </a:cxn>
              </a:cxnLst>
              <a:rect l="0" t="0" r="r" b="b"/>
              <a:pathLst>
                <a:path w="39" h="31">
                  <a:moveTo>
                    <a:pt x="28" y="1"/>
                  </a:moveTo>
                  <a:cubicBezTo>
                    <a:pt x="38" y="0"/>
                    <a:pt x="38" y="12"/>
                    <a:pt x="39" y="21"/>
                  </a:cubicBezTo>
                  <a:cubicBezTo>
                    <a:pt x="18" y="31"/>
                    <a:pt x="0" y="12"/>
                    <a:pt x="2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01">
              <a:extLst>
                <a:ext uri="{FF2B5EF4-FFF2-40B4-BE49-F238E27FC236}">
                  <a16:creationId xmlns:a16="http://schemas.microsoft.com/office/drawing/2014/main" id="{3D241D69-1838-4786-A9A3-E92867ABFB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8262664" y="6123984"/>
              <a:ext cx="138242" cy="81603"/>
            </a:xfrm>
            <a:custGeom>
              <a:avLst/>
              <a:gdLst>
                <a:gd name="T0" fmla="*/ 22 w 42"/>
                <a:gd name="T1" fmla="*/ 0 h 27"/>
                <a:gd name="T2" fmla="*/ 14 w 42"/>
                <a:gd name="T3" fmla="*/ 25 h 27"/>
                <a:gd name="T4" fmla="*/ 22 w 42"/>
                <a:gd name="T5" fmla="*/ 0 h 27"/>
              </a:gdLst>
              <a:ahLst/>
              <a:cxnLst>
                <a:cxn ang="0">
                  <a:pos x="T0" y="T1"/>
                </a:cxn>
                <a:cxn ang="0">
                  <a:pos x="T2" y="T3"/>
                </a:cxn>
                <a:cxn ang="0">
                  <a:pos x="T4" y="T5"/>
                </a:cxn>
              </a:cxnLst>
              <a:rect l="0" t="0" r="r" b="b"/>
              <a:pathLst>
                <a:path w="42" h="27">
                  <a:moveTo>
                    <a:pt x="22" y="0"/>
                  </a:moveTo>
                  <a:cubicBezTo>
                    <a:pt x="42" y="7"/>
                    <a:pt x="28" y="27"/>
                    <a:pt x="14" y="25"/>
                  </a:cubicBezTo>
                  <a:cubicBezTo>
                    <a:pt x="0" y="18"/>
                    <a:pt x="9" y="2"/>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02">
              <a:extLst>
                <a:ext uri="{FF2B5EF4-FFF2-40B4-BE49-F238E27FC236}">
                  <a16:creationId xmlns:a16="http://schemas.microsoft.com/office/drawing/2014/main" id="{7A7396BB-7045-4151-AACC-8B8AF1ABD9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7701721" y="6127247"/>
              <a:ext cx="121406" cy="99554"/>
            </a:xfrm>
            <a:custGeom>
              <a:avLst/>
              <a:gdLst>
                <a:gd name="T0" fmla="*/ 21 w 37"/>
                <a:gd name="T1" fmla="*/ 0 h 33"/>
                <a:gd name="T2" fmla="*/ 19 w 37"/>
                <a:gd name="T3" fmla="*/ 23 h 33"/>
                <a:gd name="T4" fmla="*/ 21 w 37"/>
                <a:gd name="T5" fmla="*/ 0 h 33"/>
              </a:gdLst>
              <a:ahLst/>
              <a:cxnLst>
                <a:cxn ang="0">
                  <a:pos x="T0" y="T1"/>
                </a:cxn>
                <a:cxn ang="0">
                  <a:pos x="T2" y="T3"/>
                </a:cxn>
                <a:cxn ang="0">
                  <a:pos x="T4" y="T5"/>
                </a:cxn>
              </a:cxnLst>
              <a:rect l="0" t="0" r="r" b="b"/>
              <a:pathLst>
                <a:path w="37" h="33">
                  <a:moveTo>
                    <a:pt x="21" y="0"/>
                  </a:moveTo>
                  <a:cubicBezTo>
                    <a:pt x="37" y="0"/>
                    <a:pt x="29" y="33"/>
                    <a:pt x="19" y="23"/>
                  </a:cubicBezTo>
                  <a:cubicBezTo>
                    <a:pt x="0" y="30"/>
                    <a:pt x="3"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03">
              <a:extLst>
                <a:ext uri="{FF2B5EF4-FFF2-40B4-BE49-F238E27FC236}">
                  <a16:creationId xmlns:a16="http://schemas.microsoft.com/office/drawing/2014/main" id="{83B1DF51-D55B-4AE2-A489-6922F6959B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7419919" y="6132959"/>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04">
              <a:extLst>
                <a:ext uri="{FF2B5EF4-FFF2-40B4-BE49-F238E27FC236}">
                  <a16:creationId xmlns:a16="http://schemas.microsoft.com/office/drawing/2014/main" id="{E41D6AEB-5E2A-4A68-9632-4AE137F1FD3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1004466" y="6132959"/>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13">
              <a:extLst>
                <a:ext uri="{FF2B5EF4-FFF2-40B4-BE49-F238E27FC236}">
                  <a16:creationId xmlns:a16="http://schemas.microsoft.com/office/drawing/2014/main" id="{BA517482-AC50-4901-A826-FBA4B1FCBA0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8613586" y="6178656"/>
              <a:ext cx="9748" cy="8977"/>
            </a:xfrm>
            <a:custGeom>
              <a:avLst/>
              <a:gdLst>
                <a:gd name="T0" fmla="*/ 1 w 3"/>
                <a:gd name="T1" fmla="*/ 0 h 3"/>
                <a:gd name="T2" fmla="*/ 3 w 3"/>
                <a:gd name="T3" fmla="*/ 1 h 3"/>
                <a:gd name="T4" fmla="*/ 1 w 3"/>
                <a:gd name="T5" fmla="*/ 0 h 3"/>
              </a:gdLst>
              <a:ahLst/>
              <a:cxnLst>
                <a:cxn ang="0">
                  <a:pos x="T0" y="T1"/>
                </a:cxn>
                <a:cxn ang="0">
                  <a:pos x="T2" y="T3"/>
                </a:cxn>
                <a:cxn ang="0">
                  <a:pos x="T4" y="T5"/>
                </a:cxn>
              </a:cxnLst>
              <a:rect l="0" t="0" r="r" b="b"/>
              <a:pathLst>
                <a:path w="3" h="3">
                  <a:moveTo>
                    <a:pt x="1" y="0"/>
                  </a:moveTo>
                  <a:cubicBezTo>
                    <a:pt x="1" y="0"/>
                    <a:pt x="2" y="1"/>
                    <a:pt x="3" y="1"/>
                  </a:cubicBezTo>
                  <a:cubicBezTo>
                    <a:pt x="2" y="3"/>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14">
              <a:extLst>
                <a:ext uri="{FF2B5EF4-FFF2-40B4-BE49-F238E27FC236}">
                  <a16:creationId xmlns:a16="http://schemas.microsoft.com/office/drawing/2014/main" id="{2A95EDEC-E641-4466-9ADD-86C263F3B46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9850675" y="6178656"/>
              <a:ext cx="6204"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2"/>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15">
              <a:extLst>
                <a:ext uri="{FF2B5EF4-FFF2-40B4-BE49-F238E27FC236}">
                  <a16:creationId xmlns:a16="http://schemas.microsoft.com/office/drawing/2014/main" id="{330903BB-74EF-422B-A451-76F6988AC9D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9187821" y="6184369"/>
              <a:ext cx="6204"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117">
              <a:extLst>
                <a:ext uri="{FF2B5EF4-FFF2-40B4-BE49-F238E27FC236}">
                  <a16:creationId xmlns:a16="http://schemas.microsoft.com/office/drawing/2014/main" id="{24CE6A5E-8D30-4EA3-BC99-FFDDD534E0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7491700" y="6196610"/>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118">
              <a:extLst>
                <a:ext uri="{FF2B5EF4-FFF2-40B4-BE49-F238E27FC236}">
                  <a16:creationId xmlns:a16="http://schemas.microsoft.com/office/drawing/2014/main" id="{9DA5CEEA-CCF3-470C-9F26-89B2E06916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6806692" y="6199873"/>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19">
              <a:extLst>
                <a:ext uri="{FF2B5EF4-FFF2-40B4-BE49-F238E27FC236}">
                  <a16:creationId xmlns:a16="http://schemas.microsoft.com/office/drawing/2014/main" id="{99C33A0E-8550-4F20-BDDC-C85558B2E4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7049502" y="6187634"/>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 name="Freeform 120">
              <a:extLst>
                <a:ext uri="{FF2B5EF4-FFF2-40B4-BE49-F238E27FC236}">
                  <a16:creationId xmlns:a16="http://schemas.microsoft.com/office/drawing/2014/main" id="{08AB78FF-9221-4AC7-B053-CBFD5EC5E8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9521908" y="6365526"/>
              <a:ext cx="121406" cy="66913"/>
            </a:xfrm>
            <a:custGeom>
              <a:avLst/>
              <a:gdLst>
                <a:gd name="T0" fmla="*/ 19 w 37"/>
                <a:gd name="T1" fmla="*/ 0 h 22"/>
                <a:gd name="T2" fmla="*/ 20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2"/>
                    <a:pt x="37" y="21"/>
                    <a:pt x="20" y="22"/>
                  </a:cubicBezTo>
                  <a:cubicBezTo>
                    <a:pt x="7" y="18"/>
                    <a:pt x="0" y="6"/>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121">
              <a:extLst>
                <a:ext uri="{FF2B5EF4-FFF2-40B4-BE49-F238E27FC236}">
                  <a16:creationId xmlns:a16="http://schemas.microsoft.com/office/drawing/2014/main" id="{D78AC1AB-3499-4D82-9A7A-D2991E6CD78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9729270" y="6372055"/>
              <a:ext cx="133812" cy="84866"/>
            </a:xfrm>
            <a:custGeom>
              <a:avLst/>
              <a:gdLst>
                <a:gd name="T0" fmla="*/ 26 w 41"/>
                <a:gd name="T1" fmla="*/ 0 h 28"/>
                <a:gd name="T2" fmla="*/ 38 w 41"/>
                <a:gd name="T3" fmla="*/ 19 h 28"/>
                <a:gd name="T4" fmla="*/ 26 w 41"/>
                <a:gd name="T5" fmla="*/ 0 h 28"/>
              </a:gdLst>
              <a:ahLst/>
              <a:cxnLst>
                <a:cxn ang="0">
                  <a:pos x="T0" y="T1"/>
                </a:cxn>
                <a:cxn ang="0">
                  <a:pos x="T2" y="T3"/>
                </a:cxn>
                <a:cxn ang="0">
                  <a:pos x="T4" y="T5"/>
                </a:cxn>
              </a:cxnLst>
              <a:rect l="0" t="0" r="r" b="b"/>
              <a:pathLst>
                <a:path w="41" h="28">
                  <a:moveTo>
                    <a:pt x="26" y="0"/>
                  </a:moveTo>
                  <a:cubicBezTo>
                    <a:pt x="33" y="0"/>
                    <a:pt x="41" y="10"/>
                    <a:pt x="38" y="19"/>
                  </a:cubicBezTo>
                  <a:cubicBezTo>
                    <a:pt x="16" y="28"/>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125">
              <a:extLst>
                <a:ext uri="{FF2B5EF4-FFF2-40B4-BE49-F238E27FC236}">
                  <a16:creationId xmlns:a16="http://schemas.microsoft.com/office/drawing/2014/main" id="{59E3CCFE-3C59-4B4D-A526-1DF92E8894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0926858" y="6375726"/>
              <a:ext cx="147990" cy="79154"/>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9" y="24"/>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126">
              <a:extLst>
                <a:ext uri="{FF2B5EF4-FFF2-40B4-BE49-F238E27FC236}">
                  <a16:creationId xmlns:a16="http://schemas.microsoft.com/office/drawing/2014/main" id="{53464886-46EA-497B-9720-6F6857F6A60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0073104" y="6395720"/>
              <a:ext cx="151535" cy="79154"/>
            </a:xfrm>
            <a:custGeom>
              <a:avLst/>
              <a:gdLst>
                <a:gd name="T0" fmla="*/ 23 w 46"/>
                <a:gd name="T1" fmla="*/ 0 h 26"/>
                <a:gd name="T2" fmla="*/ 29 w 46"/>
                <a:gd name="T3" fmla="*/ 26 h 26"/>
                <a:gd name="T4" fmla="*/ 23 w 46"/>
                <a:gd name="T5" fmla="*/ 0 h 26"/>
              </a:gdLst>
              <a:ahLst/>
              <a:cxnLst>
                <a:cxn ang="0">
                  <a:pos x="T0" y="T1"/>
                </a:cxn>
                <a:cxn ang="0">
                  <a:pos x="T2" y="T3"/>
                </a:cxn>
                <a:cxn ang="0">
                  <a:pos x="T4" y="T5"/>
                </a:cxn>
              </a:cxnLst>
              <a:rect l="0" t="0" r="r" b="b"/>
              <a:pathLst>
                <a:path w="46" h="26">
                  <a:moveTo>
                    <a:pt x="23" y="0"/>
                  </a:moveTo>
                  <a:cubicBezTo>
                    <a:pt x="32" y="2"/>
                    <a:pt x="46" y="22"/>
                    <a:pt x="29" y="26"/>
                  </a:cubicBezTo>
                  <a:cubicBezTo>
                    <a:pt x="10" y="24"/>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127">
              <a:extLst>
                <a:ext uri="{FF2B5EF4-FFF2-40B4-BE49-F238E27FC236}">
                  <a16:creationId xmlns:a16="http://schemas.microsoft.com/office/drawing/2014/main" id="{7A5A5F60-422F-473E-9599-2EFA5B2AE1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9112498" y="6395719"/>
              <a:ext cx="137356" cy="79154"/>
            </a:xfrm>
            <a:custGeom>
              <a:avLst/>
              <a:gdLst>
                <a:gd name="T0" fmla="*/ 28 w 42"/>
                <a:gd name="T1" fmla="*/ 0 h 26"/>
                <a:gd name="T2" fmla="*/ 23 w 42"/>
                <a:gd name="T3" fmla="*/ 26 h 26"/>
                <a:gd name="T4" fmla="*/ 28 w 42"/>
                <a:gd name="T5" fmla="*/ 0 h 26"/>
              </a:gdLst>
              <a:ahLst/>
              <a:cxnLst>
                <a:cxn ang="0">
                  <a:pos x="T0" y="T1"/>
                </a:cxn>
                <a:cxn ang="0">
                  <a:pos x="T2" y="T3"/>
                </a:cxn>
                <a:cxn ang="0">
                  <a:pos x="T4" y="T5"/>
                </a:cxn>
              </a:cxnLst>
              <a:rect l="0" t="0" r="r" b="b"/>
              <a:pathLst>
                <a:path w="42" h="26">
                  <a:moveTo>
                    <a:pt x="28" y="0"/>
                  </a:moveTo>
                  <a:cubicBezTo>
                    <a:pt x="42" y="4"/>
                    <a:pt x="38" y="23"/>
                    <a:pt x="23" y="26"/>
                  </a:cubicBezTo>
                  <a:cubicBezTo>
                    <a:pt x="0" y="26"/>
                    <a:pt x="8"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128">
              <a:extLst>
                <a:ext uri="{FF2B5EF4-FFF2-40B4-BE49-F238E27FC236}">
                  <a16:creationId xmlns:a16="http://schemas.microsoft.com/office/drawing/2014/main" id="{F39522BC-A79E-4F47-8082-198FBEA11E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0591511" y="6398982"/>
              <a:ext cx="131153" cy="78339"/>
            </a:xfrm>
            <a:custGeom>
              <a:avLst/>
              <a:gdLst>
                <a:gd name="T0" fmla="*/ 18 w 40"/>
                <a:gd name="T1" fmla="*/ 0 h 26"/>
                <a:gd name="T2" fmla="*/ 7 w 40"/>
                <a:gd name="T3" fmla="*/ 20 h 26"/>
                <a:gd name="T4" fmla="*/ 18 w 40"/>
                <a:gd name="T5" fmla="*/ 0 h 26"/>
              </a:gdLst>
              <a:ahLst/>
              <a:cxnLst>
                <a:cxn ang="0">
                  <a:pos x="T0" y="T1"/>
                </a:cxn>
                <a:cxn ang="0">
                  <a:pos x="T2" y="T3"/>
                </a:cxn>
                <a:cxn ang="0">
                  <a:pos x="T4" y="T5"/>
                </a:cxn>
              </a:cxnLst>
              <a:rect l="0" t="0" r="r" b="b"/>
              <a:pathLst>
                <a:path w="40" h="26">
                  <a:moveTo>
                    <a:pt x="18" y="0"/>
                  </a:moveTo>
                  <a:cubicBezTo>
                    <a:pt x="40" y="9"/>
                    <a:pt x="28" y="26"/>
                    <a:pt x="7" y="20"/>
                  </a:cubicBezTo>
                  <a:cubicBezTo>
                    <a:pt x="0" y="8"/>
                    <a:pt x="6" y="1"/>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129">
              <a:extLst>
                <a:ext uri="{FF2B5EF4-FFF2-40B4-BE49-F238E27FC236}">
                  <a16:creationId xmlns:a16="http://schemas.microsoft.com/office/drawing/2014/main" id="{9D335F47-2A7F-4268-8DD0-80CDB1470F8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8626878" y="6398982"/>
              <a:ext cx="147990" cy="109348"/>
            </a:xfrm>
            <a:custGeom>
              <a:avLst/>
              <a:gdLst>
                <a:gd name="T0" fmla="*/ 28 w 45"/>
                <a:gd name="T1" fmla="*/ 0 h 36"/>
                <a:gd name="T2" fmla="*/ 42 w 45"/>
                <a:gd name="T3" fmla="*/ 20 h 36"/>
                <a:gd name="T4" fmla="*/ 28 w 45"/>
                <a:gd name="T5" fmla="*/ 0 h 36"/>
              </a:gdLst>
              <a:ahLst/>
              <a:cxnLst>
                <a:cxn ang="0">
                  <a:pos x="T0" y="T1"/>
                </a:cxn>
                <a:cxn ang="0">
                  <a:pos x="T2" y="T3"/>
                </a:cxn>
                <a:cxn ang="0">
                  <a:pos x="T4" y="T5"/>
                </a:cxn>
              </a:cxnLst>
              <a:rect l="0" t="0" r="r" b="b"/>
              <a:pathLst>
                <a:path w="45" h="36">
                  <a:moveTo>
                    <a:pt x="28" y="0"/>
                  </a:moveTo>
                  <a:cubicBezTo>
                    <a:pt x="34" y="1"/>
                    <a:pt x="45" y="11"/>
                    <a:pt x="42" y="20"/>
                  </a:cubicBezTo>
                  <a:cubicBezTo>
                    <a:pt x="25" y="36"/>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133">
              <a:extLst>
                <a:ext uri="{FF2B5EF4-FFF2-40B4-BE49-F238E27FC236}">
                  <a16:creationId xmlns:a16="http://schemas.microsoft.com/office/drawing/2014/main" id="{783022F1-11AE-45F8-B3C3-E7C3FACF3D3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8830697" y="6407960"/>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136">
              <a:extLst>
                <a:ext uri="{FF2B5EF4-FFF2-40B4-BE49-F238E27FC236}">
                  <a16:creationId xmlns:a16="http://schemas.microsoft.com/office/drawing/2014/main" id="{C3BE7C45-A2E8-42A0-87FE-EDFBC1D52D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7741599" y="6420199"/>
              <a:ext cx="127608" cy="69362"/>
            </a:xfrm>
            <a:custGeom>
              <a:avLst/>
              <a:gdLst>
                <a:gd name="T0" fmla="*/ 21 w 39"/>
                <a:gd name="T1" fmla="*/ 0 h 23"/>
                <a:gd name="T2" fmla="*/ 22 w 39"/>
                <a:gd name="T3" fmla="*/ 23 h 23"/>
                <a:gd name="T4" fmla="*/ 21 w 39"/>
                <a:gd name="T5" fmla="*/ 0 h 23"/>
              </a:gdLst>
              <a:ahLst/>
              <a:cxnLst>
                <a:cxn ang="0">
                  <a:pos x="T0" y="T1"/>
                </a:cxn>
                <a:cxn ang="0">
                  <a:pos x="T2" y="T3"/>
                </a:cxn>
                <a:cxn ang="0">
                  <a:pos x="T4" y="T5"/>
                </a:cxn>
              </a:cxnLst>
              <a:rect l="0" t="0" r="r" b="b"/>
              <a:pathLst>
                <a:path w="39" h="23">
                  <a:moveTo>
                    <a:pt x="21" y="0"/>
                  </a:moveTo>
                  <a:cubicBezTo>
                    <a:pt x="37" y="0"/>
                    <a:pt x="39" y="22"/>
                    <a:pt x="22" y="23"/>
                  </a:cubicBezTo>
                  <a:cubicBezTo>
                    <a:pt x="7" y="22"/>
                    <a:pt x="0" y="5"/>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137">
              <a:extLst>
                <a:ext uri="{FF2B5EF4-FFF2-40B4-BE49-F238E27FC236}">
                  <a16:creationId xmlns:a16="http://schemas.microsoft.com/office/drawing/2014/main" id="{0FBF3533-1FB0-420E-844F-94A37EE1CB8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8079229" y="6423464"/>
              <a:ext cx="127608" cy="93843"/>
            </a:xfrm>
            <a:custGeom>
              <a:avLst/>
              <a:gdLst>
                <a:gd name="T0" fmla="*/ 23 w 39"/>
                <a:gd name="T1" fmla="*/ 0 h 31"/>
                <a:gd name="T2" fmla="*/ 17 w 39"/>
                <a:gd name="T3" fmla="*/ 26 h 31"/>
                <a:gd name="T4" fmla="*/ 23 w 39"/>
                <a:gd name="T5" fmla="*/ 0 h 31"/>
              </a:gdLst>
              <a:ahLst/>
              <a:cxnLst>
                <a:cxn ang="0">
                  <a:pos x="T0" y="T1"/>
                </a:cxn>
                <a:cxn ang="0">
                  <a:pos x="T2" y="T3"/>
                </a:cxn>
                <a:cxn ang="0">
                  <a:pos x="T4" y="T5"/>
                </a:cxn>
              </a:cxnLst>
              <a:rect l="0" t="0" r="r" b="b"/>
              <a:pathLst>
                <a:path w="39" h="31">
                  <a:moveTo>
                    <a:pt x="23" y="0"/>
                  </a:moveTo>
                  <a:cubicBezTo>
                    <a:pt x="39" y="3"/>
                    <a:pt x="39" y="31"/>
                    <a:pt x="17" y="26"/>
                  </a:cubicBezTo>
                  <a:cubicBezTo>
                    <a:pt x="0" y="6"/>
                    <a:pt x="15" y="5"/>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138">
              <a:extLst>
                <a:ext uri="{FF2B5EF4-FFF2-40B4-BE49-F238E27FC236}">
                  <a16:creationId xmlns:a16="http://schemas.microsoft.com/office/drawing/2014/main" id="{1CCB36DC-B5BF-46A0-A742-E9B5DC245B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8341533" y="6425913"/>
              <a:ext cx="117860" cy="79154"/>
            </a:xfrm>
            <a:custGeom>
              <a:avLst/>
              <a:gdLst>
                <a:gd name="T0" fmla="*/ 21 w 36"/>
                <a:gd name="T1" fmla="*/ 0 h 26"/>
                <a:gd name="T2" fmla="*/ 21 w 36"/>
                <a:gd name="T3" fmla="*/ 26 h 26"/>
                <a:gd name="T4" fmla="*/ 21 w 36"/>
                <a:gd name="T5" fmla="*/ 0 h 26"/>
              </a:gdLst>
              <a:ahLst/>
              <a:cxnLst>
                <a:cxn ang="0">
                  <a:pos x="T0" y="T1"/>
                </a:cxn>
                <a:cxn ang="0">
                  <a:pos x="T2" y="T3"/>
                </a:cxn>
                <a:cxn ang="0">
                  <a:pos x="T4" y="T5"/>
                </a:cxn>
              </a:cxnLst>
              <a:rect l="0" t="0" r="r" b="b"/>
              <a:pathLst>
                <a:path w="36" h="26">
                  <a:moveTo>
                    <a:pt x="21" y="0"/>
                  </a:moveTo>
                  <a:cubicBezTo>
                    <a:pt x="32" y="4"/>
                    <a:pt x="36" y="23"/>
                    <a:pt x="21" y="26"/>
                  </a:cubicBezTo>
                  <a:cubicBezTo>
                    <a:pt x="1" y="24"/>
                    <a:pt x="0" y="2"/>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139">
              <a:extLst>
                <a:ext uri="{FF2B5EF4-FFF2-40B4-BE49-F238E27FC236}">
                  <a16:creationId xmlns:a16="http://schemas.microsoft.com/office/drawing/2014/main" id="{E454EFCE-AA31-4C57-979D-FF28DF95B80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6806692" y="6432440"/>
              <a:ext cx="131153" cy="87315"/>
            </a:xfrm>
            <a:custGeom>
              <a:avLst/>
              <a:gdLst>
                <a:gd name="T0" fmla="*/ 24 w 40"/>
                <a:gd name="T1" fmla="*/ 0 h 29"/>
                <a:gd name="T2" fmla="*/ 19 w 40"/>
                <a:gd name="T3" fmla="*/ 26 h 29"/>
                <a:gd name="T4" fmla="*/ 24 w 40"/>
                <a:gd name="T5" fmla="*/ 0 h 29"/>
              </a:gdLst>
              <a:ahLst/>
              <a:cxnLst>
                <a:cxn ang="0">
                  <a:pos x="T0" y="T1"/>
                </a:cxn>
                <a:cxn ang="0">
                  <a:pos x="T2" y="T3"/>
                </a:cxn>
                <a:cxn ang="0">
                  <a:pos x="T4" y="T5"/>
                </a:cxn>
              </a:cxnLst>
              <a:rect l="0" t="0" r="r" b="b"/>
              <a:pathLst>
                <a:path w="40" h="29">
                  <a:moveTo>
                    <a:pt x="24" y="0"/>
                  </a:moveTo>
                  <a:cubicBezTo>
                    <a:pt x="40" y="2"/>
                    <a:pt x="34" y="29"/>
                    <a:pt x="19" y="26"/>
                  </a:cubicBezTo>
                  <a:cubicBezTo>
                    <a:pt x="0" y="19"/>
                    <a:pt x="4"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140">
              <a:extLst>
                <a:ext uri="{FF2B5EF4-FFF2-40B4-BE49-F238E27FC236}">
                  <a16:creationId xmlns:a16="http://schemas.microsoft.com/office/drawing/2014/main" id="{34821773-2B56-4CA4-923A-DFCFA76B55D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10342498" y="6435704"/>
              <a:ext cx="137356" cy="96290"/>
            </a:xfrm>
            <a:custGeom>
              <a:avLst/>
              <a:gdLst>
                <a:gd name="T0" fmla="*/ 25 w 42"/>
                <a:gd name="T1" fmla="*/ 0 h 32"/>
                <a:gd name="T2" fmla="*/ 4 w 42"/>
                <a:gd name="T3" fmla="*/ 18 h 32"/>
                <a:gd name="T4" fmla="*/ 25 w 42"/>
                <a:gd name="T5" fmla="*/ 0 h 32"/>
              </a:gdLst>
              <a:ahLst/>
              <a:cxnLst>
                <a:cxn ang="0">
                  <a:pos x="T0" y="T1"/>
                </a:cxn>
                <a:cxn ang="0">
                  <a:pos x="T2" y="T3"/>
                </a:cxn>
                <a:cxn ang="0">
                  <a:pos x="T4" y="T5"/>
                </a:cxn>
              </a:cxnLst>
              <a:rect l="0" t="0" r="r" b="b"/>
              <a:pathLst>
                <a:path w="42" h="32">
                  <a:moveTo>
                    <a:pt x="25" y="0"/>
                  </a:moveTo>
                  <a:cubicBezTo>
                    <a:pt x="42" y="13"/>
                    <a:pt x="15" y="32"/>
                    <a:pt x="4" y="18"/>
                  </a:cubicBezTo>
                  <a:cubicBezTo>
                    <a:pt x="0" y="5"/>
                    <a:pt x="16"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142">
              <a:extLst>
                <a:ext uri="{FF2B5EF4-FFF2-40B4-BE49-F238E27FC236}">
                  <a16:creationId xmlns:a16="http://schemas.microsoft.com/office/drawing/2014/main" id="{B2A8D553-3CE0-48ED-ABA4-B1CA42EC43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8705749" y="6462633"/>
              <a:ext cx="3545" cy="571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1"/>
                    <a:pt x="1"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143">
              <a:extLst>
                <a:ext uri="{FF2B5EF4-FFF2-40B4-BE49-F238E27FC236}">
                  <a16:creationId xmlns:a16="http://schemas.microsoft.com/office/drawing/2014/main" id="{AD6A1162-54E5-4A41-8F41-F2BF3A37EB1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7490088" y="6418187"/>
              <a:ext cx="121406" cy="78339"/>
            </a:xfrm>
            <a:custGeom>
              <a:avLst/>
              <a:gdLst>
                <a:gd name="T0" fmla="*/ 21 w 37"/>
                <a:gd name="T1" fmla="*/ 0 h 26"/>
                <a:gd name="T2" fmla="*/ 22 w 37"/>
                <a:gd name="T3" fmla="*/ 26 h 26"/>
                <a:gd name="T4" fmla="*/ 21 w 37"/>
                <a:gd name="T5" fmla="*/ 0 h 26"/>
              </a:gdLst>
              <a:ahLst/>
              <a:cxnLst>
                <a:cxn ang="0">
                  <a:pos x="T0" y="T1"/>
                </a:cxn>
                <a:cxn ang="0">
                  <a:pos x="T2" y="T3"/>
                </a:cxn>
                <a:cxn ang="0">
                  <a:pos x="T4" y="T5"/>
                </a:cxn>
              </a:cxnLst>
              <a:rect l="0" t="0" r="r" b="b"/>
              <a:pathLst>
                <a:path w="37" h="26">
                  <a:moveTo>
                    <a:pt x="21" y="0"/>
                  </a:moveTo>
                  <a:cubicBezTo>
                    <a:pt x="32" y="2"/>
                    <a:pt x="37" y="23"/>
                    <a:pt x="22" y="26"/>
                  </a:cubicBezTo>
                  <a:cubicBezTo>
                    <a:pt x="3" y="26"/>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144">
              <a:extLst>
                <a:ext uri="{FF2B5EF4-FFF2-40B4-BE49-F238E27FC236}">
                  <a16:creationId xmlns:a16="http://schemas.microsoft.com/office/drawing/2014/main" id="{13309420-D249-4ED4-AA5D-2975B4877A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7271930" y="6462633"/>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145">
              <a:extLst>
                <a:ext uri="{FF2B5EF4-FFF2-40B4-BE49-F238E27FC236}">
                  <a16:creationId xmlns:a16="http://schemas.microsoft.com/office/drawing/2014/main" id="{A23E00F9-EAE7-4D6B-A0B2-067A1FE4963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7082289" y="6468346"/>
              <a:ext cx="121406" cy="66913"/>
            </a:xfrm>
            <a:custGeom>
              <a:avLst/>
              <a:gdLst>
                <a:gd name="T0" fmla="*/ 19 w 37"/>
                <a:gd name="T1" fmla="*/ 0 h 22"/>
                <a:gd name="T2" fmla="*/ 19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1"/>
                    <a:pt x="37" y="22"/>
                    <a:pt x="19" y="22"/>
                  </a:cubicBezTo>
                  <a:cubicBezTo>
                    <a:pt x="6" y="18"/>
                    <a:pt x="0" y="4"/>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8">
              <a:extLst>
                <a:ext uri="{FF2B5EF4-FFF2-40B4-BE49-F238E27FC236}">
                  <a16:creationId xmlns:a16="http://schemas.microsoft.com/office/drawing/2014/main" id="{8D5F0F75-672C-4716-AAC5-D39F2B937BD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H="1">
              <a:off x="6617051" y="6426321"/>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6">
              <a:extLst>
                <a:ext uri="{FF2B5EF4-FFF2-40B4-BE49-F238E27FC236}">
                  <a16:creationId xmlns:a16="http://schemas.microsoft.com/office/drawing/2014/main" id="{349E3A15-73B7-4F07-A44E-7B75BF60108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873610" y="6350050"/>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3">
              <a:extLst>
                <a:ext uri="{FF2B5EF4-FFF2-40B4-BE49-F238E27FC236}">
                  <a16:creationId xmlns:a16="http://schemas.microsoft.com/office/drawing/2014/main" id="{B460F882-3C95-44B1-AB26-6759DD5975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52535" y="5479237"/>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51">
              <a:extLst>
                <a:ext uri="{FF2B5EF4-FFF2-40B4-BE49-F238E27FC236}">
                  <a16:creationId xmlns:a16="http://schemas.microsoft.com/office/drawing/2014/main" id="{3AEE145B-46F9-445A-9E7E-716173BCFA1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28881" y="5512695"/>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52">
              <a:extLst>
                <a:ext uri="{FF2B5EF4-FFF2-40B4-BE49-F238E27FC236}">
                  <a16:creationId xmlns:a16="http://schemas.microsoft.com/office/drawing/2014/main" id="{C559D3E2-0DBC-4547-BC00-60A83E47A90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8190" y="5518405"/>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53">
              <a:extLst>
                <a:ext uri="{FF2B5EF4-FFF2-40B4-BE49-F238E27FC236}">
                  <a16:creationId xmlns:a16="http://schemas.microsoft.com/office/drawing/2014/main" id="{F3E7B8C7-7DC7-468C-91CC-824961A285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55739" y="5524118"/>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54">
              <a:extLst>
                <a:ext uri="{FF2B5EF4-FFF2-40B4-BE49-F238E27FC236}">
                  <a16:creationId xmlns:a16="http://schemas.microsoft.com/office/drawing/2014/main" id="{9D2B31BB-A3AC-4292-B4E5-BC5F52749CD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25674" y="5521671"/>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55">
              <a:extLst>
                <a:ext uri="{FF2B5EF4-FFF2-40B4-BE49-F238E27FC236}">
                  <a16:creationId xmlns:a16="http://schemas.microsoft.com/office/drawing/2014/main" id="{32DB1E7E-4833-41CC-AC87-6BAEAFE9C8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258671" y="5527382"/>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56">
              <a:extLst>
                <a:ext uri="{FF2B5EF4-FFF2-40B4-BE49-F238E27FC236}">
                  <a16:creationId xmlns:a16="http://schemas.microsoft.com/office/drawing/2014/main" id="{1B674A26-49C7-4604-95D1-894A5AD1B0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091669" y="5527383"/>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57">
              <a:extLst>
                <a:ext uri="{FF2B5EF4-FFF2-40B4-BE49-F238E27FC236}">
                  <a16:creationId xmlns:a16="http://schemas.microsoft.com/office/drawing/2014/main" id="{7D981404-4D96-4A9E-BD2F-2B1C82E9FB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75783" y="5524118"/>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9">
              <a:extLst>
                <a:ext uri="{FF2B5EF4-FFF2-40B4-BE49-F238E27FC236}">
                  <a16:creationId xmlns:a16="http://schemas.microsoft.com/office/drawing/2014/main" id="{5C545757-0463-4AF1-9BB2-6865E44FFE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5259" y="5527905"/>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60">
              <a:extLst>
                <a:ext uri="{FF2B5EF4-FFF2-40B4-BE49-F238E27FC236}">
                  <a16:creationId xmlns:a16="http://schemas.microsoft.com/office/drawing/2014/main" id="{00459AAE-3011-4F89-8A4E-613D2A733F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698210" y="5566552"/>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61">
              <a:extLst>
                <a:ext uri="{FF2B5EF4-FFF2-40B4-BE49-F238E27FC236}">
                  <a16:creationId xmlns:a16="http://schemas.microsoft.com/office/drawing/2014/main" id="{8C4AD92E-B314-45C4-80D2-85C7334ABC7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944565" y="5582057"/>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0EE8973D-C3A8-4492-8BF8-E1BD5214D7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34600" y="5769742"/>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40E1ED8-E032-4984-86EB-711F132CDD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74752" y="5772190"/>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1E148223-D795-405C-B94F-5CD18996EAA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10471" y="5778719"/>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20A65903-767B-4F42-9D6D-CBEF7B55D8C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027791" y="5775453"/>
              <a:ext cx="140901" cy="90579"/>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CFF03BAF-5274-4D27-873A-CA3947FADB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00932" y="5784429"/>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39912D23-7400-475C-B7BC-051E3789548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528881" y="5766477"/>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53EA24FB-6C37-4094-89BE-BC9F277FC09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44960" y="5790143"/>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86">
              <a:extLst>
                <a:ext uri="{FF2B5EF4-FFF2-40B4-BE49-F238E27FC236}">
                  <a16:creationId xmlns:a16="http://schemas.microsoft.com/office/drawing/2014/main" id="{090DA882-3E5F-47E2-A901-ED33177FB5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192" y="5767933"/>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89">
              <a:extLst>
                <a:ext uri="{FF2B5EF4-FFF2-40B4-BE49-F238E27FC236}">
                  <a16:creationId xmlns:a16="http://schemas.microsoft.com/office/drawing/2014/main" id="{13DAF9D2-C10F-4FA0-8AAA-EF033FD234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282525" y="5821150"/>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90">
              <a:extLst>
                <a:ext uri="{FF2B5EF4-FFF2-40B4-BE49-F238E27FC236}">
                  <a16:creationId xmlns:a16="http://schemas.microsoft.com/office/drawing/2014/main" id="{1DCE6699-4F41-4E6C-B4B4-116F564515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929428" y="5851342"/>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105">
              <a:extLst>
                <a:ext uri="{FF2B5EF4-FFF2-40B4-BE49-F238E27FC236}">
                  <a16:creationId xmlns:a16="http://schemas.microsoft.com/office/drawing/2014/main" id="{0D5DA8DB-8A13-4D6E-9F40-E24A7F8F7E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08023" y="6026789"/>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106">
              <a:extLst>
                <a:ext uri="{FF2B5EF4-FFF2-40B4-BE49-F238E27FC236}">
                  <a16:creationId xmlns:a16="http://schemas.microsoft.com/office/drawing/2014/main" id="{00E93E64-19B4-465D-85DE-FD45DFAD538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20286" y="6038214"/>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107">
              <a:extLst>
                <a:ext uri="{FF2B5EF4-FFF2-40B4-BE49-F238E27FC236}">
                  <a16:creationId xmlns:a16="http://schemas.microsoft.com/office/drawing/2014/main" id="{9E00DA49-033D-45D2-8D7C-0DE5BC6EAB7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082735" y="6050453"/>
              <a:ext cx="154193" cy="81603"/>
            </a:xfrm>
            <a:custGeom>
              <a:avLst/>
              <a:gdLst>
                <a:gd name="T0" fmla="*/ 31 w 47"/>
                <a:gd name="T1" fmla="*/ 0 h 27"/>
                <a:gd name="T2" fmla="*/ 17 w 47"/>
                <a:gd name="T3" fmla="*/ 23 h 27"/>
                <a:gd name="T4" fmla="*/ 31 w 47"/>
                <a:gd name="T5" fmla="*/ 0 h 27"/>
              </a:gdLst>
              <a:ahLst/>
              <a:cxnLst>
                <a:cxn ang="0">
                  <a:pos x="T0" y="T1"/>
                </a:cxn>
                <a:cxn ang="0">
                  <a:pos x="T2" y="T3"/>
                </a:cxn>
                <a:cxn ang="0">
                  <a:pos x="T4" y="T5"/>
                </a:cxn>
              </a:cxnLst>
              <a:rect l="0" t="0" r="r" b="b"/>
              <a:pathLst>
                <a:path w="47" h="27">
                  <a:moveTo>
                    <a:pt x="31" y="0"/>
                  </a:moveTo>
                  <a:cubicBezTo>
                    <a:pt x="47" y="10"/>
                    <a:pt x="32" y="27"/>
                    <a:pt x="17" y="23"/>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108">
              <a:extLst>
                <a:ext uri="{FF2B5EF4-FFF2-40B4-BE49-F238E27FC236}">
                  <a16:creationId xmlns:a16="http://schemas.microsoft.com/office/drawing/2014/main" id="{C9BB8FB7-501F-4EF7-811C-DFC36C6971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33512" y="6050453"/>
              <a:ext cx="121406" cy="90579"/>
            </a:xfrm>
            <a:custGeom>
              <a:avLst/>
              <a:gdLst>
                <a:gd name="T0" fmla="*/ 26 w 37"/>
                <a:gd name="T1" fmla="*/ 1 h 30"/>
                <a:gd name="T2" fmla="*/ 35 w 37"/>
                <a:gd name="T3" fmla="*/ 21 h 30"/>
                <a:gd name="T4" fmla="*/ 26 w 37"/>
                <a:gd name="T5" fmla="*/ 1 h 30"/>
              </a:gdLst>
              <a:ahLst/>
              <a:cxnLst>
                <a:cxn ang="0">
                  <a:pos x="T0" y="T1"/>
                </a:cxn>
                <a:cxn ang="0">
                  <a:pos x="T2" y="T3"/>
                </a:cxn>
                <a:cxn ang="0">
                  <a:pos x="T4" y="T5"/>
                </a:cxn>
              </a:cxnLst>
              <a:rect l="0" t="0" r="r" b="b"/>
              <a:pathLst>
                <a:path w="37" h="30">
                  <a:moveTo>
                    <a:pt x="26" y="1"/>
                  </a:moveTo>
                  <a:cubicBezTo>
                    <a:pt x="35" y="0"/>
                    <a:pt x="37" y="13"/>
                    <a:pt x="35" y="21"/>
                  </a:cubicBezTo>
                  <a:cubicBezTo>
                    <a:pt x="14" y="30"/>
                    <a:pt x="0" y="8"/>
                    <a:pt x="26"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109">
              <a:extLst>
                <a:ext uri="{FF2B5EF4-FFF2-40B4-BE49-F238E27FC236}">
                  <a16:creationId xmlns:a16="http://schemas.microsoft.com/office/drawing/2014/main" id="{70F631DA-C640-4FC1-A59E-F133F83BAA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515587" y="6053719"/>
              <a:ext cx="154193" cy="84866"/>
            </a:xfrm>
            <a:custGeom>
              <a:avLst/>
              <a:gdLst>
                <a:gd name="T0" fmla="*/ 26 w 47"/>
                <a:gd name="T1" fmla="*/ 0 h 28"/>
                <a:gd name="T2" fmla="*/ 10 w 47"/>
                <a:gd name="T3" fmla="*/ 26 h 28"/>
                <a:gd name="T4" fmla="*/ 26 w 47"/>
                <a:gd name="T5" fmla="*/ 0 h 28"/>
              </a:gdLst>
              <a:ahLst/>
              <a:cxnLst>
                <a:cxn ang="0">
                  <a:pos x="T0" y="T1"/>
                </a:cxn>
                <a:cxn ang="0">
                  <a:pos x="T2" y="T3"/>
                </a:cxn>
                <a:cxn ang="0">
                  <a:pos x="T4" y="T5"/>
                </a:cxn>
              </a:cxnLst>
              <a:rect l="0" t="0" r="r" b="b"/>
              <a:pathLst>
                <a:path w="47" h="28">
                  <a:moveTo>
                    <a:pt x="26" y="0"/>
                  </a:moveTo>
                  <a:cubicBezTo>
                    <a:pt x="47" y="13"/>
                    <a:pt x="28" y="28"/>
                    <a:pt x="10" y="26"/>
                  </a:cubicBezTo>
                  <a:cubicBezTo>
                    <a:pt x="0" y="13"/>
                    <a:pt x="15" y="4"/>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110">
              <a:extLst>
                <a:ext uri="{FF2B5EF4-FFF2-40B4-BE49-F238E27FC236}">
                  <a16:creationId xmlns:a16="http://schemas.microsoft.com/office/drawing/2014/main" id="{C0C246D6-738C-4854-BDD0-6669E99D6E9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6714" y="6053700"/>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111">
              <a:extLst>
                <a:ext uri="{FF2B5EF4-FFF2-40B4-BE49-F238E27FC236}">
                  <a16:creationId xmlns:a16="http://schemas.microsoft.com/office/drawing/2014/main" id="{2B88D097-4630-4514-BD1C-D1FC57D059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256827" y="6065959"/>
              <a:ext cx="131153" cy="87315"/>
            </a:xfrm>
            <a:custGeom>
              <a:avLst/>
              <a:gdLst>
                <a:gd name="T0" fmla="*/ 24 w 40"/>
                <a:gd name="T1" fmla="*/ 0 h 29"/>
                <a:gd name="T2" fmla="*/ 20 w 40"/>
                <a:gd name="T3" fmla="*/ 25 h 29"/>
                <a:gd name="T4" fmla="*/ 24 w 40"/>
                <a:gd name="T5" fmla="*/ 0 h 29"/>
              </a:gdLst>
              <a:ahLst/>
              <a:cxnLst>
                <a:cxn ang="0">
                  <a:pos x="T0" y="T1"/>
                </a:cxn>
                <a:cxn ang="0">
                  <a:pos x="T2" y="T3"/>
                </a:cxn>
                <a:cxn ang="0">
                  <a:pos x="T4" y="T5"/>
                </a:cxn>
              </a:cxnLst>
              <a:rect l="0" t="0" r="r" b="b"/>
              <a:pathLst>
                <a:path w="40" h="29">
                  <a:moveTo>
                    <a:pt x="24" y="0"/>
                  </a:moveTo>
                  <a:cubicBezTo>
                    <a:pt x="40" y="1"/>
                    <a:pt x="35" y="29"/>
                    <a:pt x="20" y="25"/>
                  </a:cubicBezTo>
                  <a:cubicBezTo>
                    <a:pt x="0" y="19"/>
                    <a:pt x="5"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112">
              <a:extLst>
                <a:ext uri="{FF2B5EF4-FFF2-40B4-BE49-F238E27FC236}">
                  <a16:creationId xmlns:a16="http://schemas.microsoft.com/office/drawing/2014/main" id="{895172E5-4D7B-4E9E-9DC0-7AC40AFE27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41963" y="6065959"/>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122">
              <a:extLst>
                <a:ext uri="{FF2B5EF4-FFF2-40B4-BE49-F238E27FC236}">
                  <a16:creationId xmlns:a16="http://schemas.microsoft.com/office/drawing/2014/main" id="{E16BE8D6-8745-46D3-BB8C-7D9F905F246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63305" y="6298524"/>
              <a:ext cx="127608" cy="81603"/>
            </a:xfrm>
            <a:custGeom>
              <a:avLst/>
              <a:gdLst>
                <a:gd name="T0" fmla="*/ 24 w 39"/>
                <a:gd name="T1" fmla="*/ 0 h 27"/>
                <a:gd name="T2" fmla="*/ 20 w 39"/>
                <a:gd name="T3" fmla="*/ 26 h 27"/>
                <a:gd name="T4" fmla="*/ 24 w 39"/>
                <a:gd name="T5" fmla="*/ 0 h 27"/>
              </a:gdLst>
              <a:ahLst/>
              <a:cxnLst>
                <a:cxn ang="0">
                  <a:pos x="T0" y="T1"/>
                </a:cxn>
                <a:cxn ang="0">
                  <a:pos x="T2" y="T3"/>
                </a:cxn>
                <a:cxn ang="0">
                  <a:pos x="T4" y="T5"/>
                </a:cxn>
              </a:cxnLst>
              <a:rect l="0" t="0" r="r" b="b"/>
              <a:pathLst>
                <a:path w="39" h="27">
                  <a:moveTo>
                    <a:pt x="24" y="0"/>
                  </a:moveTo>
                  <a:cubicBezTo>
                    <a:pt x="39" y="3"/>
                    <a:pt x="36" y="27"/>
                    <a:pt x="20" y="26"/>
                  </a:cubicBezTo>
                  <a:cubicBezTo>
                    <a:pt x="0" y="19"/>
                    <a:pt x="4"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123">
              <a:extLst>
                <a:ext uri="{FF2B5EF4-FFF2-40B4-BE49-F238E27FC236}">
                  <a16:creationId xmlns:a16="http://schemas.microsoft.com/office/drawing/2014/main" id="{B21B0D38-9A6B-4C03-9C68-BFCDD0CE34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120" y="6277308"/>
              <a:ext cx="140901" cy="93843"/>
            </a:xfrm>
            <a:custGeom>
              <a:avLst/>
              <a:gdLst>
                <a:gd name="T0" fmla="*/ 26 w 43"/>
                <a:gd name="T1" fmla="*/ 3 h 31"/>
                <a:gd name="T2" fmla="*/ 40 w 43"/>
                <a:gd name="T3" fmla="*/ 23 h 31"/>
                <a:gd name="T4" fmla="*/ 26 w 43"/>
                <a:gd name="T5" fmla="*/ 3 h 31"/>
              </a:gdLst>
              <a:ahLst/>
              <a:cxnLst>
                <a:cxn ang="0">
                  <a:pos x="T0" y="T1"/>
                </a:cxn>
                <a:cxn ang="0">
                  <a:pos x="T2" y="T3"/>
                </a:cxn>
                <a:cxn ang="0">
                  <a:pos x="T4" y="T5"/>
                </a:cxn>
              </a:cxnLst>
              <a:rect l="0" t="0" r="r" b="b"/>
              <a:pathLst>
                <a:path w="43" h="31">
                  <a:moveTo>
                    <a:pt x="26" y="3"/>
                  </a:moveTo>
                  <a:cubicBezTo>
                    <a:pt x="35" y="0"/>
                    <a:pt x="43" y="17"/>
                    <a:pt x="40"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30">
              <a:extLst>
                <a:ext uri="{FF2B5EF4-FFF2-40B4-BE49-F238E27FC236}">
                  <a16:creationId xmlns:a16="http://schemas.microsoft.com/office/drawing/2014/main" id="{BD88B61E-A1B6-4C3F-9CDA-F14697C394B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06243" y="6277308"/>
              <a:ext cx="157737" cy="81603"/>
            </a:xfrm>
            <a:custGeom>
              <a:avLst/>
              <a:gdLst>
                <a:gd name="T0" fmla="*/ 31 w 48"/>
                <a:gd name="T1" fmla="*/ 0 h 27"/>
                <a:gd name="T2" fmla="*/ 18 w 48"/>
                <a:gd name="T3" fmla="*/ 24 h 27"/>
                <a:gd name="T4" fmla="*/ 31 w 48"/>
                <a:gd name="T5" fmla="*/ 0 h 27"/>
              </a:gdLst>
              <a:ahLst/>
              <a:cxnLst>
                <a:cxn ang="0">
                  <a:pos x="T0" y="T1"/>
                </a:cxn>
                <a:cxn ang="0">
                  <a:pos x="T2" y="T3"/>
                </a:cxn>
                <a:cxn ang="0">
                  <a:pos x="T4" y="T5"/>
                </a:cxn>
              </a:cxnLst>
              <a:rect l="0" t="0" r="r" b="b"/>
              <a:pathLst>
                <a:path w="48" h="27">
                  <a:moveTo>
                    <a:pt x="31" y="0"/>
                  </a:moveTo>
                  <a:cubicBezTo>
                    <a:pt x="48" y="10"/>
                    <a:pt x="32" y="27"/>
                    <a:pt x="18" y="24"/>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132">
              <a:extLst>
                <a:ext uri="{FF2B5EF4-FFF2-40B4-BE49-F238E27FC236}">
                  <a16:creationId xmlns:a16="http://schemas.microsoft.com/office/drawing/2014/main" id="{7F412678-E91D-445B-B569-92A65FE4F2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758397" y="6307501"/>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7"/>
                    <a:pt x="11" y="23"/>
                  </a:cubicBezTo>
                  <a:cubicBezTo>
                    <a:pt x="0" y="16"/>
                    <a:pt x="4" y="2"/>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34">
              <a:extLst>
                <a:ext uri="{FF2B5EF4-FFF2-40B4-BE49-F238E27FC236}">
                  <a16:creationId xmlns:a16="http://schemas.microsoft.com/office/drawing/2014/main" id="{D5C03A86-E86B-4343-BE21-5E5D4DF2F2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916135" y="6305053"/>
              <a:ext cx="124063" cy="117507"/>
            </a:xfrm>
            <a:custGeom>
              <a:avLst/>
              <a:gdLst>
                <a:gd name="T0" fmla="*/ 20 w 38"/>
                <a:gd name="T1" fmla="*/ 2 h 39"/>
                <a:gd name="T2" fmla="*/ 38 w 38"/>
                <a:gd name="T3" fmla="*/ 19 h 39"/>
                <a:gd name="T4" fmla="*/ 20 w 38"/>
                <a:gd name="T5" fmla="*/ 2 h 39"/>
              </a:gdLst>
              <a:ahLst/>
              <a:cxnLst>
                <a:cxn ang="0">
                  <a:pos x="T0" y="T1"/>
                </a:cxn>
                <a:cxn ang="0">
                  <a:pos x="T2" y="T3"/>
                </a:cxn>
                <a:cxn ang="0">
                  <a:pos x="T4" y="T5"/>
                </a:cxn>
              </a:cxnLst>
              <a:rect l="0" t="0" r="r" b="b"/>
              <a:pathLst>
                <a:path w="38" h="39">
                  <a:moveTo>
                    <a:pt x="20" y="2"/>
                  </a:moveTo>
                  <a:cubicBezTo>
                    <a:pt x="34" y="0"/>
                    <a:pt x="38" y="8"/>
                    <a:pt x="38" y="19"/>
                  </a:cubicBezTo>
                  <a:cubicBezTo>
                    <a:pt x="24" y="39"/>
                    <a:pt x="0" y="13"/>
                    <a:pt x="20"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135">
              <a:extLst>
                <a:ext uri="{FF2B5EF4-FFF2-40B4-BE49-F238E27FC236}">
                  <a16:creationId xmlns:a16="http://schemas.microsoft.com/office/drawing/2014/main" id="{7E23784D-2CA3-4407-A29D-F04954A443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65185" y="6314931"/>
              <a:ext cx="128495" cy="84051"/>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141">
              <a:extLst>
                <a:ext uri="{FF2B5EF4-FFF2-40B4-BE49-F238E27FC236}">
                  <a16:creationId xmlns:a16="http://schemas.microsoft.com/office/drawing/2014/main" id="{9B6ED33F-264E-4FE0-BB23-5923775E24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41625" y="6331981"/>
              <a:ext cx="163941" cy="163205"/>
            </a:xfrm>
            <a:custGeom>
              <a:avLst/>
              <a:gdLst>
                <a:gd name="T0" fmla="*/ 37 w 50"/>
                <a:gd name="T1" fmla="*/ 3 h 54"/>
                <a:gd name="T2" fmla="*/ 42 w 50"/>
                <a:gd name="T3" fmla="*/ 17 h 54"/>
                <a:gd name="T4" fmla="*/ 37 w 50"/>
                <a:gd name="T5" fmla="*/ 3 h 54"/>
              </a:gdLst>
              <a:ahLst/>
              <a:cxnLst>
                <a:cxn ang="0">
                  <a:pos x="T0" y="T1"/>
                </a:cxn>
                <a:cxn ang="0">
                  <a:pos x="T2" y="T3"/>
                </a:cxn>
                <a:cxn ang="0">
                  <a:pos x="T4" y="T5"/>
                </a:cxn>
              </a:cxnLst>
              <a:rect l="0" t="0" r="r" b="b"/>
              <a:pathLst>
                <a:path w="50" h="54">
                  <a:moveTo>
                    <a:pt x="37" y="3"/>
                  </a:moveTo>
                  <a:cubicBezTo>
                    <a:pt x="50" y="3"/>
                    <a:pt x="36" y="13"/>
                    <a:pt x="42" y="17"/>
                  </a:cubicBezTo>
                  <a:cubicBezTo>
                    <a:pt x="35" y="54"/>
                    <a:pt x="0" y="0"/>
                    <a:pt x="3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32">
              <a:extLst>
                <a:ext uri="{FF2B5EF4-FFF2-40B4-BE49-F238E27FC236}">
                  <a16:creationId xmlns:a16="http://schemas.microsoft.com/office/drawing/2014/main" id="{CE917B1B-8131-4DE5-AD2C-71A079AA47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103161" y="5553203"/>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37">
              <a:extLst>
                <a:ext uri="{FF2B5EF4-FFF2-40B4-BE49-F238E27FC236}">
                  <a16:creationId xmlns:a16="http://schemas.microsoft.com/office/drawing/2014/main" id="{5E8CF6E6-E598-4397-91BA-6C2A426A84B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889595" y="5546674"/>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40">
              <a:extLst>
                <a:ext uri="{FF2B5EF4-FFF2-40B4-BE49-F238E27FC236}">
                  <a16:creationId xmlns:a16="http://schemas.microsoft.com/office/drawing/2014/main" id="{4B4D2234-D9B8-4F69-A88F-BAC72429408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397773" y="5562178"/>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44">
              <a:extLst>
                <a:ext uri="{FF2B5EF4-FFF2-40B4-BE49-F238E27FC236}">
                  <a16:creationId xmlns:a16="http://schemas.microsoft.com/office/drawing/2014/main" id="{FAC6F190-5E32-4356-8ACA-C8D84EBD794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848018" y="5576868"/>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46">
              <a:extLst>
                <a:ext uri="{FF2B5EF4-FFF2-40B4-BE49-F238E27FC236}">
                  <a16:creationId xmlns:a16="http://schemas.microsoft.com/office/drawing/2014/main" id="{05549845-8416-4013-9839-D79CB20AB6D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37038" y="5556465"/>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47">
              <a:extLst>
                <a:ext uri="{FF2B5EF4-FFF2-40B4-BE49-F238E27FC236}">
                  <a16:creationId xmlns:a16="http://schemas.microsoft.com/office/drawing/2014/main" id="{467A23A5-6422-47E9-9190-43A9501C872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641065" y="5586660"/>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48">
              <a:extLst>
                <a:ext uri="{FF2B5EF4-FFF2-40B4-BE49-F238E27FC236}">
                  <a16:creationId xmlns:a16="http://schemas.microsoft.com/office/drawing/2014/main" id="{AA5E43AB-DA6B-477B-94EF-BF73ACCE3E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415091" y="5598084"/>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62">
              <a:extLst>
                <a:ext uri="{FF2B5EF4-FFF2-40B4-BE49-F238E27FC236}">
                  <a16:creationId xmlns:a16="http://schemas.microsoft.com/office/drawing/2014/main" id="{90CBC3ED-5170-4805-987F-F3964917F0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762801" y="5801274"/>
              <a:ext cx="150648"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63">
              <a:extLst>
                <a:ext uri="{FF2B5EF4-FFF2-40B4-BE49-F238E27FC236}">
                  <a16:creationId xmlns:a16="http://schemas.microsoft.com/office/drawing/2014/main" id="{C14C5E5E-6018-4BB4-8238-A6B217328EB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940515" y="5780056"/>
              <a:ext cx="121406" cy="124036"/>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64">
              <a:extLst>
                <a:ext uri="{FF2B5EF4-FFF2-40B4-BE49-F238E27FC236}">
                  <a16:creationId xmlns:a16="http://schemas.microsoft.com/office/drawing/2014/main" id="{A1D002AF-6CBB-4688-B6CC-623D057EAA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787" y="5815963"/>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65">
              <a:extLst>
                <a:ext uri="{FF2B5EF4-FFF2-40B4-BE49-F238E27FC236}">
                  <a16:creationId xmlns:a16="http://schemas.microsoft.com/office/drawing/2014/main" id="{A3BCCB11-25A2-4C56-96AC-E8B384E20D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655168" y="5833915"/>
              <a:ext cx="121406" cy="79154"/>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68">
              <a:extLst>
                <a:ext uri="{FF2B5EF4-FFF2-40B4-BE49-F238E27FC236}">
                  <a16:creationId xmlns:a16="http://schemas.microsoft.com/office/drawing/2014/main" id="{48470416-A7F5-4041-B3E7-BF525DD8BD6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100429" y="5819226"/>
              <a:ext cx="115202" cy="124036"/>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75">
              <a:extLst>
                <a:ext uri="{FF2B5EF4-FFF2-40B4-BE49-F238E27FC236}">
                  <a16:creationId xmlns:a16="http://schemas.microsoft.com/office/drawing/2014/main" id="{6763146B-0E01-4BC3-A3E6-57369055841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267433" y="5780057"/>
              <a:ext cx="128495" cy="78339"/>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77">
              <a:extLst>
                <a:ext uri="{FF2B5EF4-FFF2-40B4-BE49-F238E27FC236}">
                  <a16:creationId xmlns:a16="http://schemas.microsoft.com/office/drawing/2014/main" id="{C324338F-04C1-419D-90C1-D83AA1B763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418564" y="5864923"/>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91">
              <a:extLst>
                <a:ext uri="{FF2B5EF4-FFF2-40B4-BE49-F238E27FC236}">
                  <a16:creationId xmlns:a16="http://schemas.microsoft.com/office/drawing/2014/main" id="{77835AED-A441-4532-AF89-B3FF7CFD55A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95527" y="6064758"/>
              <a:ext cx="118747"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0" y="1"/>
                    <a:pt x="36" y="24"/>
                    <a:pt x="21" y="27"/>
                  </a:cubicBezTo>
                  <a:cubicBezTo>
                    <a:pt x="1" y="26"/>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92">
              <a:extLst>
                <a:ext uri="{FF2B5EF4-FFF2-40B4-BE49-F238E27FC236}">
                  <a16:creationId xmlns:a16="http://schemas.microsoft.com/office/drawing/2014/main" id="{F2B6F66E-9B92-42DA-9FA1-35F0ECE1AB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251481" y="6064033"/>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93">
              <a:extLst>
                <a:ext uri="{FF2B5EF4-FFF2-40B4-BE49-F238E27FC236}">
                  <a16:creationId xmlns:a16="http://schemas.microsoft.com/office/drawing/2014/main" id="{AB5426E1-AAC8-413F-8343-E690D35765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111063" y="6073010"/>
              <a:ext cx="127608" cy="79154"/>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4"/>
                    <a:pt x="34" y="25"/>
                    <a:pt x="19" y="26"/>
                  </a:cubicBezTo>
                  <a:cubicBezTo>
                    <a:pt x="0" y="20"/>
                    <a:pt x="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94">
              <a:extLst>
                <a:ext uri="{FF2B5EF4-FFF2-40B4-BE49-F238E27FC236}">
                  <a16:creationId xmlns:a16="http://schemas.microsoft.com/office/drawing/2014/main" id="{6EDE8D39-527D-48EC-A60E-822896A700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199758" y="6100755"/>
              <a:ext cx="138242" cy="102819"/>
            </a:xfrm>
            <a:custGeom>
              <a:avLst/>
              <a:gdLst>
                <a:gd name="T0" fmla="*/ 29 w 42"/>
                <a:gd name="T1" fmla="*/ 1 h 34"/>
                <a:gd name="T2" fmla="*/ 40 w 42"/>
                <a:gd name="T3" fmla="*/ 20 h 34"/>
                <a:gd name="T4" fmla="*/ 29 w 42"/>
                <a:gd name="T5" fmla="*/ 1 h 34"/>
              </a:gdLst>
              <a:ahLst/>
              <a:cxnLst>
                <a:cxn ang="0">
                  <a:pos x="T0" y="T1"/>
                </a:cxn>
                <a:cxn ang="0">
                  <a:pos x="T2" y="T3"/>
                </a:cxn>
                <a:cxn ang="0">
                  <a:pos x="T4" y="T5"/>
                </a:cxn>
              </a:cxnLst>
              <a:rect l="0" t="0" r="r" b="b"/>
              <a:pathLst>
                <a:path w="42" h="34">
                  <a:moveTo>
                    <a:pt x="29" y="1"/>
                  </a:moveTo>
                  <a:cubicBezTo>
                    <a:pt x="38" y="0"/>
                    <a:pt x="42" y="12"/>
                    <a:pt x="40" y="20"/>
                  </a:cubicBezTo>
                  <a:cubicBezTo>
                    <a:pt x="22" y="34"/>
                    <a:pt x="0" y="9"/>
                    <a:pt x="2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95">
              <a:extLst>
                <a:ext uri="{FF2B5EF4-FFF2-40B4-BE49-F238E27FC236}">
                  <a16:creationId xmlns:a16="http://schemas.microsoft.com/office/drawing/2014/main" id="{63CA0069-4DAE-4E19-9375-30664E13675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887749" y="6103203"/>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2"/>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96">
              <a:extLst>
                <a:ext uri="{FF2B5EF4-FFF2-40B4-BE49-F238E27FC236}">
                  <a16:creationId xmlns:a16="http://schemas.microsoft.com/office/drawing/2014/main" id="{EE4F3DAA-A482-4317-AC07-D9EACF4ABD2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406156" y="6109731"/>
              <a:ext cx="147104" cy="108531"/>
            </a:xfrm>
            <a:custGeom>
              <a:avLst/>
              <a:gdLst>
                <a:gd name="T0" fmla="*/ 28 w 45"/>
                <a:gd name="T1" fmla="*/ 0 h 36"/>
                <a:gd name="T2" fmla="*/ 41 w 45"/>
                <a:gd name="T3" fmla="*/ 20 h 36"/>
                <a:gd name="T4" fmla="*/ 28 w 45"/>
                <a:gd name="T5" fmla="*/ 0 h 36"/>
              </a:gdLst>
              <a:ahLst/>
              <a:cxnLst>
                <a:cxn ang="0">
                  <a:pos x="T0" y="T1"/>
                </a:cxn>
                <a:cxn ang="0">
                  <a:pos x="T2" y="T3"/>
                </a:cxn>
                <a:cxn ang="0">
                  <a:pos x="T4" y="T5"/>
                </a:cxn>
              </a:cxnLst>
              <a:rect l="0" t="0" r="r" b="b"/>
              <a:pathLst>
                <a:path w="45" h="36">
                  <a:moveTo>
                    <a:pt x="28" y="0"/>
                  </a:moveTo>
                  <a:cubicBezTo>
                    <a:pt x="32" y="0"/>
                    <a:pt x="45" y="13"/>
                    <a:pt x="41" y="20"/>
                  </a:cubicBezTo>
                  <a:cubicBezTo>
                    <a:pt x="24" y="36"/>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97">
              <a:extLst>
                <a:ext uri="{FF2B5EF4-FFF2-40B4-BE49-F238E27FC236}">
                  <a16:creationId xmlns:a16="http://schemas.microsoft.com/office/drawing/2014/main" id="{C4558B65-3D1B-4341-9469-54BDB407DA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599824" y="6112179"/>
              <a:ext cx="190526" cy="121588"/>
            </a:xfrm>
            <a:custGeom>
              <a:avLst/>
              <a:gdLst>
                <a:gd name="T0" fmla="*/ 42 w 58"/>
                <a:gd name="T1" fmla="*/ 0 h 40"/>
                <a:gd name="T2" fmla="*/ 53 w 58"/>
                <a:gd name="T3" fmla="*/ 17 h 40"/>
                <a:gd name="T4" fmla="*/ 42 w 58"/>
                <a:gd name="T5" fmla="*/ 0 h 40"/>
              </a:gdLst>
              <a:ahLst/>
              <a:cxnLst>
                <a:cxn ang="0">
                  <a:pos x="T0" y="T1"/>
                </a:cxn>
                <a:cxn ang="0">
                  <a:pos x="T2" y="T3"/>
                </a:cxn>
                <a:cxn ang="0">
                  <a:pos x="T4" y="T5"/>
                </a:cxn>
              </a:cxnLst>
              <a:rect l="0" t="0" r="r" b="b"/>
              <a:pathLst>
                <a:path w="58" h="40">
                  <a:moveTo>
                    <a:pt x="42" y="0"/>
                  </a:moveTo>
                  <a:cubicBezTo>
                    <a:pt x="52" y="0"/>
                    <a:pt x="50" y="9"/>
                    <a:pt x="53" y="17"/>
                  </a:cubicBezTo>
                  <a:cubicBezTo>
                    <a:pt x="58" y="40"/>
                    <a:pt x="0" y="6"/>
                    <a:pt x="4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98">
              <a:extLst>
                <a:ext uri="{FF2B5EF4-FFF2-40B4-BE49-F238E27FC236}">
                  <a16:creationId xmlns:a16="http://schemas.microsoft.com/office/drawing/2014/main" id="{8A11C831-3A34-41C8-BF81-577F36D3BF3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81416" y="6112179"/>
              <a:ext cx="147990" cy="79154"/>
            </a:xfrm>
            <a:custGeom>
              <a:avLst/>
              <a:gdLst>
                <a:gd name="T0" fmla="*/ 23 w 45"/>
                <a:gd name="T1" fmla="*/ 0 h 26"/>
                <a:gd name="T2" fmla="*/ 30 w 45"/>
                <a:gd name="T3" fmla="*/ 26 h 26"/>
                <a:gd name="T4" fmla="*/ 23 w 45"/>
                <a:gd name="T5" fmla="*/ 0 h 26"/>
              </a:gdLst>
              <a:ahLst/>
              <a:cxnLst>
                <a:cxn ang="0">
                  <a:pos x="T0" y="T1"/>
                </a:cxn>
                <a:cxn ang="0">
                  <a:pos x="T2" y="T3"/>
                </a:cxn>
                <a:cxn ang="0">
                  <a:pos x="T4" y="T5"/>
                </a:cxn>
              </a:cxnLst>
              <a:rect l="0" t="0" r="r" b="b"/>
              <a:pathLst>
                <a:path w="45" h="26">
                  <a:moveTo>
                    <a:pt x="23" y="0"/>
                  </a:moveTo>
                  <a:cubicBezTo>
                    <a:pt x="33" y="2"/>
                    <a:pt x="45" y="21"/>
                    <a:pt x="30" y="26"/>
                  </a:cubicBezTo>
                  <a:cubicBezTo>
                    <a:pt x="10" y="24"/>
                    <a:pt x="0" y="8"/>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99">
              <a:extLst>
                <a:ext uri="{FF2B5EF4-FFF2-40B4-BE49-F238E27FC236}">
                  <a16:creationId xmlns:a16="http://schemas.microsoft.com/office/drawing/2014/main" id="{3BAA8579-0187-4116-9506-0798BD48BEC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274601" y="6112177"/>
              <a:ext cx="219770" cy="121588"/>
            </a:xfrm>
            <a:custGeom>
              <a:avLst/>
              <a:gdLst>
                <a:gd name="T0" fmla="*/ 36 w 67"/>
                <a:gd name="T1" fmla="*/ 0 h 40"/>
                <a:gd name="T2" fmla="*/ 44 w 67"/>
                <a:gd name="T3" fmla="*/ 2 h 40"/>
                <a:gd name="T4" fmla="*/ 31 w 67"/>
                <a:gd name="T5" fmla="*/ 2 h 40"/>
                <a:gd name="T6" fmla="*/ 36 w 67"/>
                <a:gd name="T7" fmla="*/ 0 h 40"/>
              </a:gdLst>
              <a:ahLst/>
              <a:cxnLst>
                <a:cxn ang="0">
                  <a:pos x="T0" y="T1"/>
                </a:cxn>
                <a:cxn ang="0">
                  <a:pos x="T2" y="T3"/>
                </a:cxn>
                <a:cxn ang="0">
                  <a:pos x="T4" y="T5"/>
                </a:cxn>
                <a:cxn ang="0">
                  <a:pos x="T6" y="T7"/>
                </a:cxn>
              </a:cxnLst>
              <a:rect l="0" t="0" r="r" b="b"/>
              <a:pathLst>
                <a:path w="67" h="40">
                  <a:moveTo>
                    <a:pt x="36" y="0"/>
                  </a:moveTo>
                  <a:cubicBezTo>
                    <a:pt x="39" y="3"/>
                    <a:pt x="41" y="0"/>
                    <a:pt x="44" y="2"/>
                  </a:cubicBezTo>
                  <a:cubicBezTo>
                    <a:pt x="67" y="40"/>
                    <a:pt x="0" y="25"/>
                    <a:pt x="31" y="2"/>
                  </a:cubicBezTo>
                  <a:cubicBezTo>
                    <a:pt x="24" y="11"/>
                    <a:pt x="31" y="5"/>
                    <a:pt x="3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100">
              <a:extLst>
                <a:ext uri="{FF2B5EF4-FFF2-40B4-BE49-F238E27FC236}">
                  <a16:creationId xmlns:a16="http://schemas.microsoft.com/office/drawing/2014/main" id="{B66832E9-B0E5-4132-99E9-2286FE26CB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26949" y="6112178"/>
              <a:ext cx="128495" cy="93843"/>
            </a:xfrm>
            <a:custGeom>
              <a:avLst/>
              <a:gdLst>
                <a:gd name="T0" fmla="*/ 28 w 39"/>
                <a:gd name="T1" fmla="*/ 1 h 31"/>
                <a:gd name="T2" fmla="*/ 39 w 39"/>
                <a:gd name="T3" fmla="*/ 21 h 31"/>
                <a:gd name="T4" fmla="*/ 28 w 39"/>
                <a:gd name="T5" fmla="*/ 1 h 31"/>
              </a:gdLst>
              <a:ahLst/>
              <a:cxnLst>
                <a:cxn ang="0">
                  <a:pos x="T0" y="T1"/>
                </a:cxn>
                <a:cxn ang="0">
                  <a:pos x="T2" y="T3"/>
                </a:cxn>
                <a:cxn ang="0">
                  <a:pos x="T4" y="T5"/>
                </a:cxn>
              </a:cxnLst>
              <a:rect l="0" t="0" r="r" b="b"/>
              <a:pathLst>
                <a:path w="39" h="31">
                  <a:moveTo>
                    <a:pt x="28" y="1"/>
                  </a:moveTo>
                  <a:cubicBezTo>
                    <a:pt x="38" y="0"/>
                    <a:pt x="38" y="12"/>
                    <a:pt x="39" y="21"/>
                  </a:cubicBezTo>
                  <a:cubicBezTo>
                    <a:pt x="18" y="31"/>
                    <a:pt x="0" y="12"/>
                    <a:pt x="2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101">
              <a:extLst>
                <a:ext uri="{FF2B5EF4-FFF2-40B4-BE49-F238E27FC236}">
                  <a16:creationId xmlns:a16="http://schemas.microsoft.com/office/drawing/2014/main" id="{1F5F17DC-C7BC-4D44-BFD1-1D5002D670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924162" y="6118708"/>
              <a:ext cx="138242" cy="81603"/>
            </a:xfrm>
            <a:custGeom>
              <a:avLst/>
              <a:gdLst>
                <a:gd name="T0" fmla="*/ 22 w 42"/>
                <a:gd name="T1" fmla="*/ 0 h 27"/>
                <a:gd name="T2" fmla="*/ 14 w 42"/>
                <a:gd name="T3" fmla="*/ 25 h 27"/>
                <a:gd name="T4" fmla="*/ 22 w 42"/>
                <a:gd name="T5" fmla="*/ 0 h 27"/>
              </a:gdLst>
              <a:ahLst/>
              <a:cxnLst>
                <a:cxn ang="0">
                  <a:pos x="T0" y="T1"/>
                </a:cxn>
                <a:cxn ang="0">
                  <a:pos x="T2" y="T3"/>
                </a:cxn>
                <a:cxn ang="0">
                  <a:pos x="T4" y="T5"/>
                </a:cxn>
              </a:cxnLst>
              <a:rect l="0" t="0" r="r" b="b"/>
              <a:pathLst>
                <a:path w="42" h="27">
                  <a:moveTo>
                    <a:pt x="22" y="0"/>
                  </a:moveTo>
                  <a:cubicBezTo>
                    <a:pt x="42" y="7"/>
                    <a:pt x="28" y="27"/>
                    <a:pt x="14" y="25"/>
                  </a:cubicBezTo>
                  <a:cubicBezTo>
                    <a:pt x="0" y="18"/>
                    <a:pt x="9" y="2"/>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102">
              <a:extLst>
                <a:ext uri="{FF2B5EF4-FFF2-40B4-BE49-F238E27FC236}">
                  <a16:creationId xmlns:a16="http://schemas.microsoft.com/office/drawing/2014/main" id="{AAD24A6B-1C15-45BF-A44D-C5DCFDF7CC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501940" y="6121971"/>
              <a:ext cx="121406" cy="99554"/>
            </a:xfrm>
            <a:custGeom>
              <a:avLst/>
              <a:gdLst>
                <a:gd name="T0" fmla="*/ 21 w 37"/>
                <a:gd name="T1" fmla="*/ 0 h 33"/>
                <a:gd name="T2" fmla="*/ 19 w 37"/>
                <a:gd name="T3" fmla="*/ 23 h 33"/>
                <a:gd name="T4" fmla="*/ 21 w 37"/>
                <a:gd name="T5" fmla="*/ 0 h 33"/>
              </a:gdLst>
              <a:ahLst/>
              <a:cxnLst>
                <a:cxn ang="0">
                  <a:pos x="T0" y="T1"/>
                </a:cxn>
                <a:cxn ang="0">
                  <a:pos x="T2" y="T3"/>
                </a:cxn>
                <a:cxn ang="0">
                  <a:pos x="T4" y="T5"/>
                </a:cxn>
              </a:cxnLst>
              <a:rect l="0" t="0" r="r" b="b"/>
              <a:pathLst>
                <a:path w="37" h="33">
                  <a:moveTo>
                    <a:pt x="21" y="0"/>
                  </a:moveTo>
                  <a:cubicBezTo>
                    <a:pt x="37" y="0"/>
                    <a:pt x="29" y="33"/>
                    <a:pt x="19" y="23"/>
                  </a:cubicBezTo>
                  <a:cubicBezTo>
                    <a:pt x="0" y="30"/>
                    <a:pt x="3"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103">
              <a:extLst>
                <a:ext uri="{FF2B5EF4-FFF2-40B4-BE49-F238E27FC236}">
                  <a16:creationId xmlns:a16="http://schemas.microsoft.com/office/drawing/2014/main" id="{B2B7773D-7624-4799-8DC2-2125C7B588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764247" y="6127683"/>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104">
              <a:extLst>
                <a:ext uri="{FF2B5EF4-FFF2-40B4-BE49-F238E27FC236}">
                  <a16:creationId xmlns:a16="http://schemas.microsoft.com/office/drawing/2014/main" id="{43BDB876-DF8F-473C-94AD-3B85C7D0D04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313513" y="6127683"/>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113">
              <a:extLst>
                <a:ext uri="{FF2B5EF4-FFF2-40B4-BE49-F238E27FC236}">
                  <a16:creationId xmlns:a16="http://schemas.microsoft.com/office/drawing/2014/main" id="{E7BAEA9F-0A15-4A6A-9DE3-17E52616DF8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01734" y="6173380"/>
              <a:ext cx="9748" cy="8977"/>
            </a:xfrm>
            <a:custGeom>
              <a:avLst/>
              <a:gdLst>
                <a:gd name="T0" fmla="*/ 1 w 3"/>
                <a:gd name="T1" fmla="*/ 0 h 3"/>
                <a:gd name="T2" fmla="*/ 3 w 3"/>
                <a:gd name="T3" fmla="*/ 1 h 3"/>
                <a:gd name="T4" fmla="*/ 1 w 3"/>
                <a:gd name="T5" fmla="*/ 0 h 3"/>
              </a:gdLst>
              <a:ahLst/>
              <a:cxnLst>
                <a:cxn ang="0">
                  <a:pos x="T0" y="T1"/>
                </a:cxn>
                <a:cxn ang="0">
                  <a:pos x="T2" y="T3"/>
                </a:cxn>
                <a:cxn ang="0">
                  <a:pos x="T4" y="T5"/>
                </a:cxn>
              </a:cxnLst>
              <a:rect l="0" t="0" r="r" b="b"/>
              <a:pathLst>
                <a:path w="3" h="3">
                  <a:moveTo>
                    <a:pt x="1" y="0"/>
                  </a:moveTo>
                  <a:cubicBezTo>
                    <a:pt x="1" y="0"/>
                    <a:pt x="2" y="1"/>
                    <a:pt x="3" y="1"/>
                  </a:cubicBezTo>
                  <a:cubicBezTo>
                    <a:pt x="2" y="3"/>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5" name="Freeform 114">
              <a:extLst>
                <a:ext uri="{FF2B5EF4-FFF2-40B4-BE49-F238E27FC236}">
                  <a16:creationId xmlns:a16="http://schemas.microsoft.com/office/drawing/2014/main" id="{F44C7BB7-3BF8-4B57-8300-B074761B6FC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468188" y="6173380"/>
              <a:ext cx="6204"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2"/>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115">
              <a:extLst>
                <a:ext uri="{FF2B5EF4-FFF2-40B4-BE49-F238E27FC236}">
                  <a16:creationId xmlns:a16="http://schemas.microsoft.com/office/drawing/2014/main" id="{5C9E2587-EA6E-4862-835F-7E8AC5DFC8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31042" y="6179093"/>
              <a:ext cx="6204"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7" name="Freeform 117">
              <a:extLst>
                <a:ext uri="{FF2B5EF4-FFF2-40B4-BE49-F238E27FC236}">
                  <a16:creationId xmlns:a16="http://schemas.microsoft.com/office/drawing/2014/main" id="{9FDF4C88-B02F-4199-9B67-75901180BF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6279" y="6191334"/>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118">
              <a:extLst>
                <a:ext uri="{FF2B5EF4-FFF2-40B4-BE49-F238E27FC236}">
                  <a16:creationId xmlns:a16="http://schemas.microsoft.com/office/drawing/2014/main" id="{5640818D-9BF5-4056-A10A-B26AE54949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387223" y="6194597"/>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119">
              <a:extLst>
                <a:ext uri="{FF2B5EF4-FFF2-40B4-BE49-F238E27FC236}">
                  <a16:creationId xmlns:a16="http://schemas.microsoft.com/office/drawing/2014/main" id="{DCBD257A-A1D2-4931-9090-48B1E21D5E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147958" y="6182358"/>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0" name="Freeform 120">
              <a:extLst>
                <a:ext uri="{FF2B5EF4-FFF2-40B4-BE49-F238E27FC236}">
                  <a16:creationId xmlns:a16="http://schemas.microsoft.com/office/drawing/2014/main" id="{EF75A49A-C910-4E27-B0E0-AF15C2B3D4D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681754" y="6360250"/>
              <a:ext cx="121406" cy="66913"/>
            </a:xfrm>
            <a:custGeom>
              <a:avLst/>
              <a:gdLst>
                <a:gd name="T0" fmla="*/ 19 w 37"/>
                <a:gd name="T1" fmla="*/ 0 h 22"/>
                <a:gd name="T2" fmla="*/ 20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2"/>
                    <a:pt x="37" y="21"/>
                    <a:pt x="20" y="22"/>
                  </a:cubicBezTo>
                  <a:cubicBezTo>
                    <a:pt x="7" y="18"/>
                    <a:pt x="0" y="6"/>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1" name="Freeform 121">
              <a:extLst>
                <a:ext uri="{FF2B5EF4-FFF2-40B4-BE49-F238E27FC236}">
                  <a16:creationId xmlns:a16="http://schemas.microsoft.com/office/drawing/2014/main" id="{09175BB4-78AB-4F07-9A7C-195C9FF508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461985" y="6366779"/>
              <a:ext cx="133812" cy="84866"/>
            </a:xfrm>
            <a:custGeom>
              <a:avLst/>
              <a:gdLst>
                <a:gd name="T0" fmla="*/ 26 w 41"/>
                <a:gd name="T1" fmla="*/ 0 h 28"/>
                <a:gd name="T2" fmla="*/ 38 w 41"/>
                <a:gd name="T3" fmla="*/ 19 h 28"/>
                <a:gd name="T4" fmla="*/ 26 w 41"/>
                <a:gd name="T5" fmla="*/ 0 h 28"/>
              </a:gdLst>
              <a:ahLst/>
              <a:cxnLst>
                <a:cxn ang="0">
                  <a:pos x="T0" y="T1"/>
                </a:cxn>
                <a:cxn ang="0">
                  <a:pos x="T2" y="T3"/>
                </a:cxn>
                <a:cxn ang="0">
                  <a:pos x="T4" y="T5"/>
                </a:cxn>
              </a:cxnLst>
              <a:rect l="0" t="0" r="r" b="b"/>
              <a:pathLst>
                <a:path w="41" h="28">
                  <a:moveTo>
                    <a:pt x="26" y="0"/>
                  </a:moveTo>
                  <a:cubicBezTo>
                    <a:pt x="33" y="0"/>
                    <a:pt x="41" y="10"/>
                    <a:pt x="38" y="19"/>
                  </a:cubicBezTo>
                  <a:cubicBezTo>
                    <a:pt x="16" y="28"/>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2" name="Freeform 125">
              <a:extLst>
                <a:ext uri="{FF2B5EF4-FFF2-40B4-BE49-F238E27FC236}">
                  <a16:creationId xmlns:a16="http://schemas.microsoft.com/office/drawing/2014/main" id="{E4647752-F098-4C74-8685-415ADC8BFF3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250219" y="6370450"/>
              <a:ext cx="147990" cy="79154"/>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9" y="24"/>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3" name="Freeform 126">
              <a:extLst>
                <a:ext uri="{FF2B5EF4-FFF2-40B4-BE49-F238E27FC236}">
                  <a16:creationId xmlns:a16="http://schemas.microsoft.com/office/drawing/2014/main" id="{AF23AEF6-4648-479D-9E57-75D4087D05C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100429" y="6390444"/>
              <a:ext cx="151535" cy="79154"/>
            </a:xfrm>
            <a:custGeom>
              <a:avLst/>
              <a:gdLst>
                <a:gd name="T0" fmla="*/ 23 w 46"/>
                <a:gd name="T1" fmla="*/ 0 h 26"/>
                <a:gd name="T2" fmla="*/ 29 w 46"/>
                <a:gd name="T3" fmla="*/ 26 h 26"/>
                <a:gd name="T4" fmla="*/ 23 w 46"/>
                <a:gd name="T5" fmla="*/ 0 h 26"/>
              </a:gdLst>
              <a:ahLst/>
              <a:cxnLst>
                <a:cxn ang="0">
                  <a:pos x="T0" y="T1"/>
                </a:cxn>
                <a:cxn ang="0">
                  <a:pos x="T2" y="T3"/>
                </a:cxn>
                <a:cxn ang="0">
                  <a:pos x="T4" y="T5"/>
                </a:cxn>
              </a:cxnLst>
              <a:rect l="0" t="0" r="r" b="b"/>
              <a:pathLst>
                <a:path w="46" h="26">
                  <a:moveTo>
                    <a:pt x="23" y="0"/>
                  </a:moveTo>
                  <a:cubicBezTo>
                    <a:pt x="32" y="2"/>
                    <a:pt x="46" y="22"/>
                    <a:pt x="29" y="26"/>
                  </a:cubicBezTo>
                  <a:cubicBezTo>
                    <a:pt x="10" y="24"/>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4" name="Freeform 127">
              <a:extLst>
                <a:ext uri="{FF2B5EF4-FFF2-40B4-BE49-F238E27FC236}">
                  <a16:creationId xmlns:a16="http://schemas.microsoft.com/office/drawing/2014/main" id="{A85CD8C4-1E33-42C9-BCBB-91B9CDE9E7B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75213" y="6390443"/>
              <a:ext cx="137356" cy="79154"/>
            </a:xfrm>
            <a:custGeom>
              <a:avLst/>
              <a:gdLst>
                <a:gd name="T0" fmla="*/ 28 w 42"/>
                <a:gd name="T1" fmla="*/ 0 h 26"/>
                <a:gd name="T2" fmla="*/ 23 w 42"/>
                <a:gd name="T3" fmla="*/ 26 h 26"/>
                <a:gd name="T4" fmla="*/ 28 w 42"/>
                <a:gd name="T5" fmla="*/ 0 h 26"/>
              </a:gdLst>
              <a:ahLst/>
              <a:cxnLst>
                <a:cxn ang="0">
                  <a:pos x="T0" y="T1"/>
                </a:cxn>
                <a:cxn ang="0">
                  <a:pos x="T2" y="T3"/>
                </a:cxn>
                <a:cxn ang="0">
                  <a:pos x="T4" y="T5"/>
                </a:cxn>
              </a:cxnLst>
              <a:rect l="0" t="0" r="r" b="b"/>
              <a:pathLst>
                <a:path w="42" h="26">
                  <a:moveTo>
                    <a:pt x="28" y="0"/>
                  </a:moveTo>
                  <a:cubicBezTo>
                    <a:pt x="42" y="4"/>
                    <a:pt x="38" y="23"/>
                    <a:pt x="23" y="26"/>
                  </a:cubicBezTo>
                  <a:cubicBezTo>
                    <a:pt x="0" y="26"/>
                    <a:pt x="8"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5" name="Freeform 128">
              <a:extLst>
                <a:ext uri="{FF2B5EF4-FFF2-40B4-BE49-F238E27FC236}">
                  <a16:creationId xmlns:a16="http://schemas.microsoft.com/office/drawing/2014/main" id="{32D2257B-0B7A-4918-A6B3-74552983CE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02403" y="6393706"/>
              <a:ext cx="131153" cy="78339"/>
            </a:xfrm>
            <a:custGeom>
              <a:avLst/>
              <a:gdLst>
                <a:gd name="T0" fmla="*/ 18 w 40"/>
                <a:gd name="T1" fmla="*/ 0 h 26"/>
                <a:gd name="T2" fmla="*/ 7 w 40"/>
                <a:gd name="T3" fmla="*/ 20 h 26"/>
                <a:gd name="T4" fmla="*/ 18 w 40"/>
                <a:gd name="T5" fmla="*/ 0 h 26"/>
              </a:gdLst>
              <a:ahLst/>
              <a:cxnLst>
                <a:cxn ang="0">
                  <a:pos x="T0" y="T1"/>
                </a:cxn>
                <a:cxn ang="0">
                  <a:pos x="T2" y="T3"/>
                </a:cxn>
                <a:cxn ang="0">
                  <a:pos x="T4" y="T5"/>
                </a:cxn>
              </a:cxnLst>
              <a:rect l="0" t="0" r="r" b="b"/>
              <a:pathLst>
                <a:path w="40" h="26">
                  <a:moveTo>
                    <a:pt x="18" y="0"/>
                  </a:moveTo>
                  <a:cubicBezTo>
                    <a:pt x="40" y="9"/>
                    <a:pt x="28" y="26"/>
                    <a:pt x="7" y="20"/>
                  </a:cubicBezTo>
                  <a:cubicBezTo>
                    <a:pt x="0" y="8"/>
                    <a:pt x="6" y="1"/>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6" name="Freeform 129">
              <a:extLst>
                <a:ext uri="{FF2B5EF4-FFF2-40B4-BE49-F238E27FC236}">
                  <a16:creationId xmlns:a16="http://schemas.microsoft.com/office/drawing/2014/main" id="{B6E8A044-F3AC-48ED-B8A6-D2EDD3F694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550199" y="6393706"/>
              <a:ext cx="147990" cy="109348"/>
            </a:xfrm>
            <a:custGeom>
              <a:avLst/>
              <a:gdLst>
                <a:gd name="T0" fmla="*/ 28 w 45"/>
                <a:gd name="T1" fmla="*/ 0 h 36"/>
                <a:gd name="T2" fmla="*/ 42 w 45"/>
                <a:gd name="T3" fmla="*/ 20 h 36"/>
                <a:gd name="T4" fmla="*/ 28 w 45"/>
                <a:gd name="T5" fmla="*/ 0 h 36"/>
              </a:gdLst>
              <a:ahLst/>
              <a:cxnLst>
                <a:cxn ang="0">
                  <a:pos x="T0" y="T1"/>
                </a:cxn>
                <a:cxn ang="0">
                  <a:pos x="T2" y="T3"/>
                </a:cxn>
                <a:cxn ang="0">
                  <a:pos x="T4" y="T5"/>
                </a:cxn>
              </a:cxnLst>
              <a:rect l="0" t="0" r="r" b="b"/>
              <a:pathLst>
                <a:path w="45" h="36">
                  <a:moveTo>
                    <a:pt x="28" y="0"/>
                  </a:moveTo>
                  <a:cubicBezTo>
                    <a:pt x="34" y="1"/>
                    <a:pt x="45" y="11"/>
                    <a:pt x="42" y="20"/>
                  </a:cubicBezTo>
                  <a:cubicBezTo>
                    <a:pt x="25" y="36"/>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7" name="Freeform 133">
              <a:extLst>
                <a:ext uri="{FF2B5EF4-FFF2-40B4-BE49-F238E27FC236}">
                  <a16:creationId xmlns:a16="http://schemas.microsoft.com/office/drawing/2014/main" id="{248AF2CF-3B97-49B3-8E08-2820E763B5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357015" y="6402684"/>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8" name="Freeform 136">
              <a:extLst>
                <a:ext uri="{FF2B5EF4-FFF2-40B4-BE49-F238E27FC236}">
                  <a16:creationId xmlns:a16="http://schemas.microsoft.com/office/drawing/2014/main" id="{B5BEC596-B534-44B2-B1B8-78C1FBBA36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55860" y="6414923"/>
              <a:ext cx="127608" cy="69362"/>
            </a:xfrm>
            <a:custGeom>
              <a:avLst/>
              <a:gdLst>
                <a:gd name="T0" fmla="*/ 21 w 39"/>
                <a:gd name="T1" fmla="*/ 0 h 23"/>
                <a:gd name="T2" fmla="*/ 22 w 39"/>
                <a:gd name="T3" fmla="*/ 23 h 23"/>
                <a:gd name="T4" fmla="*/ 21 w 39"/>
                <a:gd name="T5" fmla="*/ 0 h 23"/>
              </a:gdLst>
              <a:ahLst/>
              <a:cxnLst>
                <a:cxn ang="0">
                  <a:pos x="T0" y="T1"/>
                </a:cxn>
                <a:cxn ang="0">
                  <a:pos x="T2" y="T3"/>
                </a:cxn>
                <a:cxn ang="0">
                  <a:pos x="T4" y="T5"/>
                </a:cxn>
              </a:cxnLst>
              <a:rect l="0" t="0" r="r" b="b"/>
              <a:pathLst>
                <a:path w="39" h="23">
                  <a:moveTo>
                    <a:pt x="21" y="0"/>
                  </a:moveTo>
                  <a:cubicBezTo>
                    <a:pt x="37" y="0"/>
                    <a:pt x="39" y="22"/>
                    <a:pt x="22" y="23"/>
                  </a:cubicBezTo>
                  <a:cubicBezTo>
                    <a:pt x="7" y="22"/>
                    <a:pt x="0" y="5"/>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9" name="Freeform 137">
              <a:extLst>
                <a:ext uri="{FF2B5EF4-FFF2-40B4-BE49-F238E27FC236}">
                  <a16:creationId xmlns:a16="http://schemas.microsoft.com/office/drawing/2014/main" id="{F45F86F4-28DB-49BC-8B6B-B703086F43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118231" y="6418188"/>
              <a:ext cx="127608" cy="93843"/>
            </a:xfrm>
            <a:custGeom>
              <a:avLst/>
              <a:gdLst>
                <a:gd name="T0" fmla="*/ 23 w 39"/>
                <a:gd name="T1" fmla="*/ 0 h 31"/>
                <a:gd name="T2" fmla="*/ 17 w 39"/>
                <a:gd name="T3" fmla="*/ 26 h 31"/>
                <a:gd name="T4" fmla="*/ 23 w 39"/>
                <a:gd name="T5" fmla="*/ 0 h 31"/>
              </a:gdLst>
              <a:ahLst/>
              <a:cxnLst>
                <a:cxn ang="0">
                  <a:pos x="T0" y="T1"/>
                </a:cxn>
                <a:cxn ang="0">
                  <a:pos x="T2" y="T3"/>
                </a:cxn>
                <a:cxn ang="0">
                  <a:pos x="T4" y="T5"/>
                </a:cxn>
              </a:cxnLst>
              <a:rect l="0" t="0" r="r" b="b"/>
              <a:pathLst>
                <a:path w="39" h="31">
                  <a:moveTo>
                    <a:pt x="23" y="0"/>
                  </a:moveTo>
                  <a:cubicBezTo>
                    <a:pt x="39" y="3"/>
                    <a:pt x="39" y="31"/>
                    <a:pt x="17" y="26"/>
                  </a:cubicBezTo>
                  <a:cubicBezTo>
                    <a:pt x="0" y="6"/>
                    <a:pt x="15" y="5"/>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0" name="Freeform 138">
              <a:extLst>
                <a:ext uri="{FF2B5EF4-FFF2-40B4-BE49-F238E27FC236}">
                  <a16:creationId xmlns:a16="http://schemas.microsoft.com/office/drawing/2014/main" id="{2932A0BD-C987-4A93-91DC-E277DC89CC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65674" y="6420637"/>
              <a:ext cx="117860" cy="79154"/>
            </a:xfrm>
            <a:custGeom>
              <a:avLst/>
              <a:gdLst>
                <a:gd name="T0" fmla="*/ 21 w 36"/>
                <a:gd name="T1" fmla="*/ 0 h 26"/>
                <a:gd name="T2" fmla="*/ 21 w 36"/>
                <a:gd name="T3" fmla="*/ 26 h 26"/>
                <a:gd name="T4" fmla="*/ 21 w 36"/>
                <a:gd name="T5" fmla="*/ 0 h 26"/>
              </a:gdLst>
              <a:ahLst/>
              <a:cxnLst>
                <a:cxn ang="0">
                  <a:pos x="T0" y="T1"/>
                </a:cxn>
                <a:cxn ang="0">
                  <a:pos x="T2" y="T3"/>
                </a:cxn>
                <a:cxn ang="0">
                  <a:pos x="T4" y="T5"/>
                </a:cxn>
              </a:cxnLst>
              <a:rect l="0" t="0" r="r" b="b"/>
              <a:pathLst>
                <a:path w="36" h="26">
                  <a:moveTo>
                    <a:pt x="21" y="0"/>
                  </a:moveTo>
                  <a:cubicBezTo>
                    <a:pt x="32" y="4"/>
                    <a:pt x="36" y="23"/>
                    <a:pt x="21" y="26"/>
                  </a:cubicBezTo>
                  <a:cubicBezTo>
                    <a:pt x="1" y="24"/>
                    <a:pt x="0" y="2"/>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1" name="Freeform 139">
              <a:extLst>
                <a:ext uri="{FF2B5EF4-FFF2-40B4-BE49-F238E27FC236}">
                  <a16:creationId xmlns:a16="http://schemas.microsoft.com/office/drawing/2014/main" id="{DD6B3E88-4337-44F0-80CD-D96F69C2F14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387222" y="6427164"/>
              <a:ext cx="131153" cy="87315"/>
            </a:xfrm>
            <a:custGeom>
              <a:avLst/>
              <a:gdLst>
                <a:gd name="T0" fmla="*/ 24 w 40"/>
                <a:gd name="T1" fmla="*/ 0 h 29"/>
                <a:gd name="T2" fmla="*/ 19 w 40"/>
                <a:gd name="T3" fmla="*/ 26 h 29"/>
                <a:gd name="T4" fmla="*/ 24 w 40"/>
                <a:gd name="T5" fmla="*/ 0 h 29"/>
              </a:gdLst>
              <a:ahLst/>
              <a:cxnLst>
                <a:cxn ang="0">
                  <a:pos x="T0" y="T1"/>
                </a:cxn>
                <a:cxn ang="0">
                  <a:pos x="T2" y="T3"/>
                </a:cxn>
                <a:cxn ang="0">
                  <a:pos x="T4" y="T5"/>
                </a:cxn>
              </a:cxnLst>
              <a:rect l="0" t="0" r="r" b="b"/>
              <a:pathLst>
                <a:path w="40" h="29">
                  <a:moveTo>
                    <a:pt x="24" y="0"/>
                  </a:moveTo>
                  <a:cubicBezTo>
                    <a:pt x="40" y="2"/>
                    <a:pt x="34" y="29"/>
                    <a:pt x="19" y="26"/>
                  </a:cubicBezTo>
                  <a:cubicBezTo>
                    <a:pt x="0" y="19"/>
                    <a:pt x="4"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2" name="Freeform 140">
              <a:extLst>
                <a:ext uri="{FF2B5EF4-FFF2-40B4-BE49-F238E27FC236}">
                  <a16:creationId xmlns:a16="http://schemas.microsoft.com/office/drawing/2014/main" id="{2A481A9C-8E49-4886-B0B8-B391B54DE61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845213" y="6430428"/>
              <a:ext cx="137356" cy="96290"/>
            </a:xfrm>
            <a:custGeom>
              <a:avLst/>
              <a:gdLst>
                <a:gd name="T0" fmla="*/ 25 w 42"/>
                <a:gd name="T1" fmla="*/ 0 h 32"/>
                <a:gd name="T2" fmla="*/ 4 w 42"/>
                <a:gd name="T3" fmla="*/ 18 h 32"/>
                <a:gd name="T4" fmla="*/ 25 w 42"/>
                <a:gd name="T5" fmla="*/ 0 h 32"/>
              </a:gdLst>
              <a:ahLst/>
              <a:cxnLst>
                <a:cxn ang="0">
                  <a:pos x="T0" y="T1"/>
                </a:cxn>
                <a:cxn ang="0">
                  <a:pos x="T2" y="T3"/>
                </a:cxn>
                <a:cxn ang="0">
                  <a:pos x="T4" y="T5"/>
                </a:cxn>
              </a:cxnLst>
              <a:rect l="0" t="0" r="r" b="b"/>
              <a:pathLst>
                <a:path w="42" h="32">
                  <a:moveTo>
                    <a:pt x="25" y="0"/>
                  </a:moveTo>
                  <a:cubicBezTo>
                    <a:pt x="42" y="13"/>
                    <a:pt x="15" y="32"/>
                    <a:pt x="4" y="18"/>
                  </a:cubicBezTo>
                  <a:cubicBezTo>
                    <a:pt x="0" y="5"/>
                    <a:pt x="16"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3" name="Freeform 142">
              <a:extLst>
                <a:ext uri="{FF2B5EF4-FFF2-40B4-BE49-F238E27FC236}">
                  <a16:creationId xmlns:a16="http://schemas.microsoft.com/office/drawing/2014/main" id="{F74D151E-F322-43E1-AAAA-39C16A828D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615774" y="6457357"/>
              <a:ext cx="3545" cy="571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1"/>
                    <a:pt x="1"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4" name="Freeform 143">
              <a:extLst>
                <a:ext uri="{FF2B5EF4-FFF2-40B4-BE49-F238E27FC236}">
                  <a16:creationId xmlns:a16="http://schemas.microsoft.com/office/drawing/2014/main" id="{BF3063F9-CB9B-4822-865E-5BFC90AF98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642843" y="6460620"/>
              <a:ext cx="121406" cy="78339"/>
            </a:xfrm>
            <a:custGeom>
              <a:avLst/>
              <a:gdLst>
                <a:gd name="T0" fmla="*/ 21 w 37"/>
                <a:gd name="T1" fmla="*/ 0 h 26"/>
                <a:gd name="T2" fmla="*/ 22 w 37"/>
                <a:gd name="T3" fmla="*/ 26 h 26"/>
                <a:gd name="T4" fmla="*/ 21 w 37"/>
                <a:gd name="T5" fmla="*/ 0 h 26"/>
              </a:gdLst>
              <a:ahLst/>
              <a:cxnLst>
                <a:cxn ang="0">
                  <a:pos x="T0" y="T1"/>
                </a:cxn>
                <a:cxn ang="0">
                  <a:pos x="T2" y="T3"/>
                </a:cxn>
                <a:cxn ang="0">
                  <a:pos x="T4" y="T5"/>
                </a:cxn>
              </a:cxnLst>
              <a:rect l="0" t="0" r="r" b="b"/>
              <a:pathLst>
                <a:path w="37" h="26">
                  <a:moveTo>
                    <a:pt x="21" y="0"/>
                  </a:moveTo>
                  <a:cubicBezTo>
                    <a:pt x="32" y="2"/>
                    <a:pt x="37" y="23"/>
                    <a:pt x="22" y="26"/>
                  </a:cubicBezTo>
                  <a:cubicBezTo>
                    <a:pt x="3" y="26"/>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5" name="Freeform 144">
              <a:extLst>
                <a:ext uri="{FF2B5EF4-FFF2-40B4-BE49-F238E27FC236}">
                  <a16:creationId xmlns:a16="http://schemas.microsoft.com/office/drawing/2014/main" id="{F541B440-1CE7-46DE-8E58-B472C9E62C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11352" y="6457357"/>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Freeform 145">
              <a:extLst>
                <a:ext uri="{FF2B5EF4-FFF2-40B4-BE49-F238E27FC236}">
                  <a16:creationId xmlns:a16="http://schemas.microsoft.com/office/drawing/2014/main" id="{25E18B25-35CB-4DFC-B428-063F245D0B9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121373" y="6463070"/>
              <a:ext cx="121406" cy="66913"/>
            </a:xfrm>
            <a:custGeom>
              <a:avLst/>
              <a:gdLst>
                <a:gd name="T0" fmla="*/ 19 w 37"/>
                <a:gd name="T1" fmla="*/ 0 h 22"/>
                <a:gd name="T2" fmla="*/ 19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1"/>
                    <a:pt x="37" y="22"/>
                    <a:pt x="19" y="22"/>
                  </a:cubicBezTo>
                  <a:cubicBezTo>
                    <a:pt x="6" y="18"/>
                    <a:pt x="0" y="4"/>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7" name="Freeform 8">
              <a:extLst>
                <a:ext uri="{FF2B5EF4-FFF2-40B4-BE49-F238E27FC236}">
                  <a16:creationId xmlns:a16="http://schemas.microsoft.com/office/drawing/2014/main" id="{AC3EF75E-9D39-42A1-8744-0314BE64AB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576864" y="6421045"/>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Freeform 129">
              <a:extLst>
                <a:ext uri="{FF2B5EF4-FFF2-40B4-BE49-F238E27FC236}">
                  <a16:creationId xmlns:a16="http://schemas.microsoft.com/office/drawing/2014/main" id="{5B830616-AB5F-4414-891C-D7D65A1C2A2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20744" y="5781063"/>
              <a:ext cx="147990" cy="109348"/>
            </a:xfrm>
            <a:custGeom>
              <a:avLst/>
              <a:gdLst>
                <a:gd name="T0" fmla="*/ 28 w 45"/>
                <a:gd name="T1" fmla="*/ 0 h 36"/>
                <a:gd name="T2" fmla="*/ 42 w 45"/>
                <a:gd name="T3" fmla="*/ 20 h 36"/>
                <a:gd name="T4" fmla="*/ 28 w 45"/>
                <a:gd name="T5" fmla="*/ 0 h 36"/>
              </a:gdLst>
              <a:ahLst/>
              <a:cxnLst>
                <a:cxn ang="0">
                  <a:pos x="T0" y="T1"/>
                </a:cxn>
                <a:cxn ang="0">
                  <a:pos x="T2" y="T3"/>
                </a:cxn>
                <a:cxn ang="0">
                  <a:pos x="T4" y="T5"/>
                </a:cxn>
              </a:cxnLst>
              <a:rect l="0" t="0" r="r" b="b"/>
              <a:pathLst>
                <a:path w="45" h="36">
                  <a:moveTo>
                    <a:pt x="28" y="0"/>
                  </a:moveTo>
                  <a:cubicBezTo>
                    <a:pt x="34" y="1"/>
                    <a:pt x="45" y="11"/>
                    <a:pt x="42" y="20"/>
                  </a:cubicBezTo>
                  <a:cubicBezTo>
                    <a:pt x="25" y="36"/>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Freeform 133">
              <a:extLst>
                <a:ext uri="{FF2B5EF4-FFF2-40B4-BE49-F238E27FC236}">
                  <a16:creationId xmlns:a16="http://schemas.microsoft.com/office/drawing/2014/main" id="{B84FCDC4-EB04-49F6-83E1-AE030D9139D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459809" y="5814737"/>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0" name="Freeform 129">
              <a:extLst>
                <a:ext uri="{FF2B5EF4-FFF2-40B4-BE49-F238E27FC236}">
                  <a16:creationId xmlns:a16="http://schemas.microsoft.com/office/drawing/2014/main" id="{297CFE06-B273-4E3A-828B-7F2391E7234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250782" y="5569170"/>
              <a:ext cx="147990" cy="109348"/>
            </a:xfrm>
            <a:custGeom>
              <a:avLst/>
              <a:gdLst>
                <a:gd name="T0" fmla="*/ 28 w 45"/>
                <a:gd name="T1" fmla="*/ 0 h 36"/>
                <a:gd name="T2" fmla="*/ 42 w 45"/>
                <a:gd name="T3" fmla="*/ 20 h 36"/>
                <a:gd name="T4" fmla="*/ 28 w 45"/>
                <a:gd name="T5" fmla="*/ 0 h 36"/>
              </a:gdLst>
              <a:ahLst/>
              <a:cxnLst>
                <a:cxn ang="0">
                  <a:pos x="T0" y="T1"/>
                </a:cxn>
                <a:cxn ang="0">
                  <a:pos x="T2" y="T3"/>
                </a:cxn>
                <a:cxn ang="0">
                  <a:pos x="T4" y="T5"/>
                </a:cxn>
              </a:cxnLst>
              <a:rect l="0" t="0" r="r" b="b"/>
              <a:pathLst>
                <a:path w="45" h="36">
                  <a:moveTo>
                    <a:pt x="28" y="0"/>
                  </a:moveTo>
                  <a:cubicBezTo>
                    <a:pt x="34" y="1"/>
                    <a:pt x="45" y="11"/>
                    <a:pt x="42" y="20"/>
                  </a:cubicBezTo>
                  <a:cubicBezTo>
                    <a:pt x="25" y="36"/>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1" name="Freeform 133">
              <a:extLst>
                <a:ext uri="{FF2B5EF4-FFF2-40B4-BE49-F238E27FC236}">
                  <a16:creationId xmlns:a16="http://schemas.microsoft.com/office/drawing/2014/main" id="{3DB916FA-F738-4FDC-856A-EC97DEA0FA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04120" y="5598084"/>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2" name="Freeform 144">
              <a:extLst>
                <a:ext uri="{FF2B5EF4-FFF2-40B4-BE49-F238E27FC236}">
                  <a16:creationId xmlns:a16="http://schemas.microsoft.com/office/drawing/2014/main" id="{84355883-FB7A-47AA-BA56-AF9F915525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457282" y="5553207"/>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64" name="Freeform 142">
            <a:extLst>
              <a:ext uri="{FF2B5EF4-FFF2-40B4-BE49-F238E27FC236}">
                <a16:creationId xmlns:a16="http://schemas.microsoft.com/office/drawing/2014/main" id="{869C3428-7E23-4E31-828E-09F276DACD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20574" y="6762157"/>
            <a:ext cx="3545" cy="571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1"/>
                  <a:pt x="1"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84622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59" name="Group 258">
            <a:extLst>
              <a:ext uri="{FF2B5EF4-FFF2-40B4-BE49-F238E27FC236}">
                <a16:creationId xmlns:a16="http://schemas.microsoft.com/office/drawing/2014/main" id="{71AFD227-869A-489C-A9B5-3F0498DF3C0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6450" y="13394"/>
            <a:ext cx="494218" cy="6814823"/>
            <a:chOff x="11096450" y="13394"/>
            <a:chExt cx="494218" cy="6814823"/>
          </a:xfrm>
          <a:solidFill>
            <a:schemeClr val="bg2">
              <a:lumMod val="90000"/>
            </a:schemeClr>
          </a:solidFill>
        </p:grpSpPr>
        <p:sp>
          <p:nvSpPr>
            <p:cNvPr id="260" name="Freeform 8">
              <a:extLst>
                <a:ext uri="{FF2B5EF4-FFF2-40B4-BE49-F238E27FC236}">
                  <a16:creationId xmlns:a16="http://schemas.microsoft.com/office/drawing/2014/main" id="{62704B34-199B-4964-9C78-3AB9735915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8009" y="6718576"/>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61" name="Freeform 10">
              <a:extLst>
                <a:ext uri="{FF2B5EF4-FFF2-40B4-BE49-F238E27FC236}">
                  <a16:creationId xmlns:a16="http://schemas.microsoft.com/office/drawing/2014/main" id="{8B1E8DB8-017D-454E-849F-EE5742849FD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034" y="77813"/>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62" name="Freeform 15">
              <a:extLst>
                <a:ext uri="{FF2B5EF4-FFF2-40B4-BE49-F238E27FC236}">
                  <a16:creationId xmlns:a16="http://schemas.microsoft.com/office/drawing/2014/main" id="{16D80E5D-5099-41C4-A80A-1B1538C382F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8964" y="592010"/>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63" name="Freeform 18">
              <a:extLst>
                <a:ext uri="{FF2B5EF4-FFF2-40B4-BE49-F238E27FC236}">
                  <a16:creationId xmlns:a16="http://schemas.microsoft.com/office/drawing/2014/main" id="{947751E1-E2F4-467E-B547-3BD4BAB7F5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2378" y="335267"/>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64" name="Freeform 19">
              <a:extLst>
                <a:ext uri="{FF2B5EF4-FFF2-40B4-BE49-F238E27FC236}">
                  <a16:creationId xmlns:a16="http://schemas.microsoft.com/office/drawing/2014/main" id="{55D8869B-B701-4268-9856-876345C8AE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7714" y="2021691"/>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65" name="Freeform 20">
              <a:extLst>
                <a:ext uri="{FF2B5EF4-FFF2-40B4-BE49-F238E27FC236}">
                  <a16:creationId xmlns:a16="http://schemas.microsoft.com/office/drawing/2014/main" id="{A25CA59C-849F-4CE4-A9B0-293F98DE2C7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14629" y="2272420"/>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66" name="Freeform 22">
              <a:extLst>
                <a:ext uri="{FF2B5EF4-FFF2-40B4-BE49-F238E27FC236}">
                  <a16:creationId xmlns:a16="http://schemas.microsoft.com/office/drawing/2014/main" id="{FE000DB1-AAA1-4BFF-8F14-53624C2F9E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6398" y="1049544"/>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67" name="Freeform 23">
              <a:extLst>
                <a:ext uri="{FF2B5EF4-FFF2-40B4-BE49-F238E27FC236}">
                  <a16:creationId xmlns:a16="http://schemas.microsoft.com/office/drawing/2014/main" id="{5EEFBC14-7E5B-47B2-B5E3-E90991F8919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0085" y="836978"/>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68" name="Freeform 26">
              <a:extLst>
                <a:ext uri="{FF2B5EF4-FFF2-40B4-BE49-F238E27FC236}">
                  <a16:creationId xmlns:a16="http://schemas.microsoft.com/office/drawing/2014/main" id="{00AFF6E4-A34A-4FD3-8C57-BB96114822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7309" y="1320685"/>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69" name="Freeform 27">
              <a:extLst>
                <a:ext uri="{FF2B5EF4-FFF2-40B4-BE49-F238E27FC236}">
                  <a16:creationId xmlns:a16="http://schemas.microsoft.com/office/drawing/2014/main" id="{C63A8474-C075-4441-A0B3-52286EA500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7470" y="1778440"/>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0" name="Freeform 28">
              <a:extLst>
                <a:ext uri="{FF2B5EF4-FFF2-40B4-BE49-F238E27FC236}">
                  <a16:creationId xmlns:a16="http://schemas.microsoft.com/office/drawing/2014/main" id="{35DA4698-A2ED-4512-8887-F12D3F14372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4869" y="1535195"/>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1" name="Freeform 30">
              <a:extLst>
                <a:ext uri="{FF2B5EF4-FFF2-40B4-BE49-F238E27FC236}">
                  <a16:creationId xmlns:a16="http://schemas.microsoft.com/office/drawing/2014/main" id="{3358E118-D590-4E50-B21C-6CDAA1CCAF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0119" y="1078297"/>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2" name="Freeform 43">
              <a:extLst>
                <a:ext uri="{FF2B5EF4-FFF2-40B4-BE49-F238E27FC236}">
                  <a16:creationId xmlns:a16="http://schemas.microsoft.com/office/drawing/2014/main" id="{F1EE889E-60FF-423F-ADCB-6CBEE853A04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94111" y="860614"/>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3" name="Freeform 51">
              <a:extLst>
                <a:ext uri="{FF2B5EF4-FFF2-40B4-BE49-F238E27FC236}">
                  <a16:creationId xmlns:a16="http://schemas.microsoft.com/office/drawing/2014/main" id="{A4AA0634-0A7C-4A35-8EB7-775200F129F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67080" y="1015030"/>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4" name="Freeform 52">
              <a:extLst>
                <a:ext uri="{FF2B5EF4-FFF2-40B4-BE49-F238E27FC236}">
                  <a16:creationId xmlns:a16="http://schemas.microsoft.com/office/drawing/2014/main" id="{EBA21558-CAC3-445C-8882-5D4A0C6D2A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64085" y="450599"/>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5" name="Freeform 53">
              <a:extLst>
                <a:ext uri="{FF2B5EF4-FFF2-40B4-BE49-F238E27FC236}">
                  <a16:creationId xmlns:a16="http://schemas.microsoft.com/office/drawing/2014/main" id="{2E9415F1-5D31-4C25-9E26-203EEF5008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55166" y="1253803"/>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6" name="Freeform 54">
              <a:extLst>
                <a:ext uri="{FF2B5EF4-FFF2-40B4-BE49-F238E27FC236}">
                  <a16:creationId xmlns:a16="http://schemas.microsoft.com/office/drawing/2014/main" id="{622FC1F6-879A-45BA-8752-08020C39CE2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1013" y="614227"/>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7" name="Freeform 55">
              <a:extLst>
                <a:ext uri="{FF2B5EF4-FFF2-40B4-BE49-F238E27FC236}">
                  <a16:creationId xmlns:a16="http://schemas.microsoft.com/office/drawing/2014/main" id="{BA09826C-58E2-48C5-9666-333326C2CA4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55026" y="1463404"/>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8" name="Freeform 56">
              <a:extLst>
                <a:ext uri="{FF2B5EF4-FFF2-40B4-BE49-F238E27FC236}">
                  <a16:creationId xmlns:a16="http://schemas.microsoft.com/office/drawing/2014/main" id="{A6D3555F-4EA1-4EA7-9D08-2D75CE5192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1585" y="2335317"/>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9" name="Freeform 57">
              <a:extLst>
                <a:ext uri="{FF2B5EF4-FFF2-40B4-BE49-F238E27FC236}">
                  <a16:creationId xmlns:a16="http://schemas.microsoft.com/office/drawing/2014/main" id="{60FA20E8-EDAA-4310-B870-97807901AC1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1175" y="1673149"/>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0" name="Freeform 59">
              <a:extLst>
                <a:ext uri="{FF2B5EF4-FFF2-40B4-BE49-F238E27FC236}">
                  <a16:creationId xmlns:a16="http://schemas.microsoft.com/office/drawing/2014/main" id="{F5552AA2-C2AB-4D59-B6EF-E8E5EE110E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0625" y="255502"/>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1" name="Freeform 60">
              <a:extLst>
                <a:ext uri="{FF2B5EF4-FFF2-40B4-BE49-F238E27FC236}">
                  <a16:creationId xmlns:a16="http://schemas.microsoft.com/office/drawing/2014/main" id="{0BA267D0-8F6B-4803-B948-70E29B4587E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5856" y="1902943"/>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2" name="Freeform 61">
              <a:extLst>
                <a:ext uri="{FF2B5EF4-FFF2-40B4-BE49-F238E27FC236}">
                  <a16:creationId xmlns:a16="http://schemas.microsoft.com/office/drawing/2014/main" id="{86E372A3-B9F4-4FEE-8B96-D9AD879E214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2153" y="2137303"/>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3" name="Freeform 5">
              <a:extLst>
                <a:ext uri="{FF2B5EF4-FFF2-40B4-BE49-F238E27FC236}">
                  <a16:creationId xmlns:a16="http://schemas.microsoft.com/office/drawing/2014/main" id="{FF0C4564-5DA6-4224-A8B7-85CE1323DE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10824" y="2818299"/>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4" name="Freeform 6">
              <a:extLst>
                <a:ext uri="{FF2B5EF4-FFF2-40B4-BE49-F238E27FC236}">
                  <a16:creationId xmlns:a16="http://schemas.microsoft.com/office/drawing/2014/main" id="{19F31D0D-C43D-4BB0-A13C-9524B84117D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1700" y="5088176"/>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5" name="Freeform 7">
              <a:extLst>
                <a:ext uri="{FF2B5EF4-FFF2-40B4-BE49-F238E27FC236}">
                  <a16:creationId xmlns:a16="http://schemas.microsoft.com/office/drawing/2014/main" id="{6B32FB03-B0FE-4731-BE41-C59AFB49FBF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1127" y="2531128"/>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6" name="Freeform 8">
              <a:extLst>
                <a:ext uri="{FF2B5EF4-FFF2-40B4-BE49-F238E27FC236}">
                  <a16:creationId xmlns:a16="http://schemas.microsoft.com/office/drawing/2014/main" id="{BDD5B6F0-1E17-4DCD-AE5F-ED8C48892FE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1349" y="473588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7" name="Freeform 9">
              <a:extLst>
                <a:ext uri="{FF2B5EF4-FFF2-40B4-BE49-F238E27FC236}">
                  <a16:creationId xmlns:a16="http://schemas.microsoft.com/office/drawing/2014/main" id="{0290BE17-E89B-4AF9-B3F6-AF4884D524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9487" y="4455410"/>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8" name="Freeform 11">
              <a:extLst>
                <a:ext uri="{FF2B5EF4-FFF2-40B4-BE49-F238E27FC236}">
                  <a16:creationId xmlns:a16="http://schemas.microsoft.com/office/drawing/2014/main" id="{85F63089-F77F-4F02-8417-AAC1847FBCA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69848" y="4194178"/>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9" name="Freeform 12">
              <a:extLst>
                <a:ext uri="{FF2B5EF4-FFF2-40B4-BE49-F238E27FC236}">
                  <a16:creationId xmlns:a16="http://schemas.microsoft.com/office/drawing/2014/main" id="{7B01CD5E-570F-4CBF-9904-94F30D928C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81624" y="3691697"/>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0" name="Freeform 13">
              <a:extLst>
                <a:ext uri="{FF2B5EF4-FFF2-40B4-BE49-F238E27FC236}">
                  <a16:creationId xmlns:a16="http://schemas.microsoft.com/office/drawing/2014/main" id="{7EE6A672-2915-4B03-99A9-9364D5F152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17787" y="3075050"/>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1" name="Freeform 14">
              <a:extLst>
                <a:ext uri="{FF2B5EF4-FFF2-40B4-BE49-F238E27FC236}">
                  <a16:creationId xmlns:a16="http://schemas.microsoft.com/office/drawing/2014/main" id="{2136B643-14E1-443A-BC1C-06ADAE65C30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6729" y="3335597"/>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2" name="Freeform 16">
              <a:extLst>
                <a:ext uri="{FF2B5EF4-FFF2-40B4-BE49-F238E27FC236}">
                  <a16:creationId xmlns:a16="http://schemas.microsoft.com/office/drawing/2014/main" id="{867FA393-4F37-4E1A-870B-F96775FAB7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60464" y="3934729"/>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3" name="Freeform 17">
              <a:extLst>
                <a:ext uri="{FF2B5EF4-FFF2-40B4-BE49-F238E27FC236}">
                  <a16:creationId xmlns:a16="http://schemas.microsoft.com/office/drawing/2014/main" id="{E225A1BE-FAD2-4764-A7E4-A6DA07D057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5443" y="5347417"/>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4" name="Freeform 21">
              <a:extLst>
                <a:ext uri="{FF2B5EF4-FFF2-40B4-BE49-F238E27FC236}">
                  <a16:creationId xmlns:a16="http://schemas.microsoft.com/office/drawing/2014/main" id="{25D65388-C7E0-4C07-822A-03C5009C6D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3434" y="5658571"/>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5" name="Freeform 25">
              <a:extLst>
                <a:ext uri="{FF2B5EF4-FFF2-40B4-BE49-F238E27FC236}">
                  <a16:creationId xmlns:a16="http://schemas.microsoft.com/office/drawing/2014/main" id="{E1D79822-C494-449C-B439-F437DAD4F21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24095" y="6423833"/>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6" name="Freeform 29">
              <a:extLst>
                <a:ext uri="{FF2B5EF4-FFF2-40B4-BE49-F238E27FC236}">
                  <a16:creationId xmlns:a16="http://schemas.microsoft.com/office/drawing/2014/main" id="{CDB324E5-E8D9-40E3-BAB4-1F87E67E4F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24317" y="5897278"/>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7" name="Freeform 31">
              <a:extLst>
                <a:ext uri="{FF2B5EF4-FFF2-40B4-BE49-F238E27FC236}">
                  <a16:creationId xmlns:a16="http://schemas.microsoft.com/office/drawing/2014/main" id="{15404AB3-12EB-462E-85A2-AF4A7E91D72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56013" y="6183127"/>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8" name="Freeform 32">
              <a:extLst>
                <a:ext uri="{FF2B5EF4-FFF2-40B4-BE49-F238E27FC236}">
                  <a16:creationId xmlns:a16="http://schemas.microsoft.com/office/drawing/2014/main" id="{228021CB-53B3-4BCC-A14C-0B6951FC97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4198" y="3296179"/>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9" name="Freeform 33">
              <a:extLst>
                <a:ext uri="{FF2B5EF4-FFF2-40B4-BE49-F238E27FC236}">
                  <a16:creationId xmlns:a16="http://schemas.microsoft.com/office/drawing/2014/main" id="{B353D0BC-00A6-4EA4-9311-9FCB88CC20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34111" y="4387490"/>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0" name="Freeform 34">
              <a:extLst>
                <a:ext uri="{FF2B5EF4-FFF2-40B4-BE49-F238E27FC236}">
                  <a16:creationId xmlns:a16="http://schemas.microsoft.com/office/drawing/2014/main" id="{0E001FD3-6EDD-47A3-9916-826E1595DA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38041" y="5384813"/>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1" name="Freeform 35">
              <a:extLst>
                <a:ext uri="{FF2B5EF4-FFF2-40B4-BE49-F238E27FC236}">
                  <a16:creationId xmlns:a16="http://schemas.microsoft.com/office/drawing/2014/main" id="{FE214D5B-D151-4E09-A01E-BEAAF9C679E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33693" y="4595717"/>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2" name="Freeform 36">
              <a:extLst>
                <a:ext uri="{FF2B5EF4-FFF2-40B4-BE49-F238E27FC236}">
                  <a16:creationId xmlns:a16="http://schemas.microsoft.com/office/drawing/2014/main" id="{3024EF13-0A45-49DD-B0F4-FA3A5169EFF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5830" y="6046702"/>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3" name="Freeform 37">
              <a:extLst>
                <a:ext uri="{FF2B5EF4-FFF2-40B4-BE49-F238E27FC236}">
                  <a16:creationId xmlns:a16="http://schemas.microsoft.com/office/drawing/2014/main" id="{95E0BDAE-48A7-4752-A150-74DA4BAE5E4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7596" y="3060239"/>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4" name="Freeform 38">
              <a:extLst>
                <a:ext uri="{FF2B5EF4-FFF2-40B4-BE49-F238E27FC236}">
                  <a16:creationId xmlns:a16="http://schemas.microsoft.com/office/drawing/2014/main" id="{DE128EDB-3179-4F47-8B37-BEDE3B82FF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5265" y="4900335"/>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5" name="Freeform 39">
              <a:extLst>
                <a:ext uri="{FF2B5EF4-FFF2-40B4-BE49-F238E27FC236}">
                  <a16:creationId xmlns:a16="http://schemas.microsoft.com/office/drawing/2014/main" id="{E09CDD49-7B7B-42C0-A09E-6CFB3CDFF6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7373" y="5141456"/>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6" name="Freeform 40">
              <a:extLst>
                <a:ext uri="{FF2B5EF4-FFF2-40B4-BE49-F238E27FC236}">
                  <a16:creationId xmlns:a16="http://schemas.microsoft.com/office/drawing/2014/main" id="{93C5D839-4CD5-4165-9091-7D9B92CDC1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2337" y="2598157"/>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7" name="Freeform 41">
              <a:extLst>
                <a:ext uri="{FF2B5EF4-FFF2-40B4-BE49-F238E27FC236}">
                  <a16:creationId xmlns:a16="http://schemas.microsoft.com/office/drawing/2014/main" id="{3C7F638A-BB6D-4B24-A7F9-03BF8087459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5830" y="6278710"/>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8" name="Freeform 42">
              <a:extLst>
                <a:ext uri="{FF2B5EF4-FFF2-40B4-BE49-F238E27FC236}">
                  <a16:creationId xmlns:a16="http://schemas.microsoft.com/office/drawing/2014/main" id="{5B59DB64-329B-45EA-8A67-4213A886B5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3998" y="5596726"/>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09" name="Freeform 44">
              <a:extLst>
                <a:ext uri="{FF2B5EF4-FFF2-40B4-BE49-F238E27FC236}">
                  <a16:creationId xmlns:a16="http://schemas.microsoft.com/office/drawing/2014/main" id="{D8DAB003-6484-4D1D-85AE-93FA09BC5EF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7788" y="4080854"/>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10" name="Freeform 45">
              <a:extLst>
                <a:ext uri="{FF2B5EF4-FFF2-40B4-BE49-F238E27FC236}">
                  <a16:creationId xmlns:a16="http://schemas.microsoft.com/office/drawing/2014/main" id="{D49280A1-ACA8-4CD6-9012-AF12660F07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75637" y="5836680"/>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11" name="Freeform 46">
              <a:extLst>
                <a:ext uri="{FF2B5EF4-FFF2-40B4-BE49-F238E27FC236}">
                  <a16:creationId xmlns:a16="http://schemas.microsoft.com/office/drawing/2014/main" id="{C03EAE8C-6089-40E5-9361-2E266A1EEB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4696" y="2830776"/>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12" name="Freeform 47">
              <a:extLst>
                <a:ext uri="{FF2B5EF4-FFF2-40B4-BE49-F238E27FC236}">
                  <a16:creationId xmlns:a16="http://schemas.microsoft.com/office/drawing/2014/main" id="{02E3A077-F087-4E14-A13E-4E9D4369B1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2841" y="3849727"/>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13" name="Freeform 48">
              <a:extLst>
                <a:ext uri="{FF2B5EF4-FFF2-40B4-BE49-F238E27FC236}">
                  <a16:creationId xmlns:a16="http://schemas.microsoft.com/office/drawing/2014/main" id="{7CE4FAAA-45E7-4C86-B59A-F284B79EFD2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78098" y="3616257"/>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14" name="Freeform 49">
              <a:extLst>
                <a:ext uri="{FF2B5EF4-FFF2-40B4-BE49-F238E27FC236}">
                  <a16:creationId xmlns:a16="http://schemas.microsoft.com/office/drawing/2014/main" id="{E2689B62-CCA1-4EE5-B622-FBA5168689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76712" y="6507925"/>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15" name="Freeform 8">
              <a:extLst>
                <a:ext uri="{FF2B5EF4-FFF2-40B4-BE49-F238E27FC236}">
                  <a16:creationId xmlns:a16="http://schemas.microsoft.com/office/drawing/2014/main" id="{113638EE-3BCF-4315-A329-3C6766A389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1853" y="34906"/>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16" name="Freeform 106">
              <a:extLst>
                <a:ext uri="{FF2B5EF4-FFF2-40B4-BE49-F238E27FC236}">
                  <a16:creationId xmlns:a16="http://schemas.microsoft.com/office/drawing/2014/main" id="{4FB36B8F-335B-40F2-83BB-C2B2689DC2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01184" y="6639670"/>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grpSp>
      <p:grpSp>
        <p:nvGrpSpPr>
          <p:cNvPr id="318" name="Group 317">
            <a:extLst>
              <a:ext uri="{FF2B5EF4-FFF2-40B4-BE49-F238E27FC236}">
                <a16:creationId xmlns:a16="http://schemas.microsoft.com/office/drawing/2014/main" id="{A1B0DAD3-DAD3-4D41-8EF0-B03422E473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6450" y="13394"/>
            <a:ext cx="494218" cy="6814823"/>
            <a:chOff x="11096450" y="13394"/>
            <a:chExt cx="494218" cy="6814823"/>
          </a:xfrm>
          <a:solidFill>
            <a:schemeClr val="bg2"/>
          </a:solidFill>
        </p:grpSpPr>
        <p:sp>
          <p:nvSpPr>
            <p:cNvPr id="319" name="Freeform 8">
              <a:extLst>
                <a:ext uri="{FF2B5EF4-FFF2-40B4-BE49-F238E27FC236}">
                  <a16:creationId xmlns:a16="http://schemas.microsoft.com/office/drawing/2014/main" id="{729F7DF5-CF56-4F67-9883-903E49BE12F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8009" y="6718576"/>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0" name="Freeform 10">
              <a:extLst>
                <a:ext uri="{FF2B5EF4-FFF2-40B4-BE49-F238E27FC236}">
                  <a16:creationId xmlns:a16="http://schemas.microsoft.com/office/drawing/2014/main" id="{B7E65000-B427-4CEF-B2A9-ECA839855F7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5034" y="77813"/>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1" name="Freeform 15">
              <a:extLst>
                <a:ext uri="{FF2B5EF4-FFF2-40B4-BE49-F238E27FC236}">
                  <a16:creationId xmlns:a16="http://schemas.microsoft.com/office/drawing/2014/main" id="{1D82BADA-E191-4C51-A377-7D1EA989D48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78964" y="592010"/>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2" name="Freeform 18">
              <a:extLst>
                <a:ext uri="{FF2B5EF4-FFF2-40B4-BE49-F238E27FC236}">
                  <a16:creationId xmlns:a16="http://schemas.microsoft.com/office/drawing/2014/main" id="{C074E073-07CB-4DD6-BFC8-E9FD63D4AC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2378" y="335267"/>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3" name="Freeform 19">
              <a:extLst>
                <a:ext uri="{FF2B5EF4-FFF2-40B4-BE49-F238E27FC236}">
                  <a16:creationId xmlns:a16="http://schemas.microsoft.com/office/drawing/2014/main" id="{211152B9-90BD-4804-BCC5-4B0FEEF372B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7714" y="2021691"/>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4" name="Freeform 20">
              <a:extLst>
                <a:ext uri="{FF2B5EF4-FFF2-40B4-BE49-F238E27FC236}">
                  <a16:creationId xmlns:a16="http://schemas.microsoft.com/office/drawing/2014/main" id="{941B26CC-1C9B-4149-9647-3A0E0C9D20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14629" y="2272420"/>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5" name="Freeform 22">
              <a:extLst>
                <a:ext uri="{FF2B5EF4-FFF2-40B4-BE49-F238E27FC236}">
                  <a16:creationId xmlns:a16="http://schemas.microsoft.com/office/drawing/2014/main" id="{7576EDD8-60BD-4230-9FE5-5302F91208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6398" y="1049544"/>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6" name="Freeform 23">
              <a:extLst>
                <a:ext uri="{FF2B5EF4-FFF2-40B4-BE49-F238E27FC236}">
                  <a16:creationId xmlns:a16="http://schemas.microsoft.com/office/drawing/2014/main" id="{F68478BC-1899-4718-B999-C7EE2F6F5B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40085" y="836978"/>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7" name="Freeform 26">
              <a:extLst>
                <a:ext uri="{FF2B5EF4-FFF2-40B4-BE49-F238E27FC236}">
                  <a16:creationId xmlns:a16="http://schemas.microsoft.com/office/drawing/2014/main" id="{B02BAA58-19A0-4BE5-8596-7AF02A91C9A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7309" y="1320685"/>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8" name="Freeform 27">
              <a:extLst>
                <a:ext uri="{FF2B5EF4-FFF2-40B4-BE49-F238E27FC236}">
                  <a16:creationId xmlns:a16="http://schemas.microsoft.com/office/drawing/2014/main" id="{ED0FD3ED-A6B2-480A-8B6C-36B4921644A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7470" y="1778440"/>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29" name="Freeform 28">
              <a:extLst>
                <a:ext uri="{FF2B5EF4-FFF2-40B4-BE49-F238E27FC236}">
                  <a16:creationId xmlns:a16="http://schemas.microsoft.com/office/drawing/2014/main" id="{46C958D0-B4D1-4E20-87DA-CDF757B564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4869" y="1535195"/>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0" name="Freeform 30">
              <a:extLst>
                <a:ext uri="{FF2B5EF4-FFF2-40B4-BE49-F238E27FC236}">
                  <a16:creationId xmlns:a16="http://schemas.microsoft.com/office/drawing/2014/main" id="{3E2B5B4A-13C5-4187-BF16-1B0C4EC6D1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80119" y="1078297"/>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1" name="Freeform 43">
              <a:extLst>
                <a:ext uri="{FF2B5EF4-FFF2-40B4-BE49-F238E27FC236}">
                  <a16:creationId xmlns:a16="http://schemas.microsoft.com/office/drawing/2014/main" id="{8B7A471E-57F9-4AC4-B3DE-6A75C2A490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94111" y="860614"/>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2" name="Freeform 51">
              <a:extLst>
                <a:ext uri="{FF2B5EF4-FFF2-40B4-BE49-F238E27FC236}">
                  <a16:creationId xmlns:a16="http://schemas.microsoft.com/office/drawing/2014/main" id="{01E6B5E8-B33D-4D70-B30A-823D655388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67080" y="1015030"/>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3" name="Freeform 52">
              <a:extLst>
                <a:ext uri="{FF2B5EF4-FFF2-40B4-BE49-F238E27FC236}">
                  <a16:creationId xmlns:a16="http://schemas.microsoft.com/office/drawing/2014/main" id="{04BD65AE-3613-409E-859A-F5E47E7ED8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64085" y="450599"/>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4" name="Freeform 53">
              <a:extLst>
                <a:ext uri="{FF2B5EF4-FFF2-40B4-BE49-F238E27FC236}">
                  <a16:creationId xmlns:a16="http://schemas.microsoft.com/office/drawing/2014/main" id="{6AC52B47-CF30-4905-A913-8016FD7DF86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55166" y="1253803"/>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5" name="Freeform 54">
              <a:extLst>
                <a:ext uri="{FF2B5EF4-FFF2-40B4-BE49-F238E27FC236}">
                  <a16:creationId xmlns:a16="http://schemas.microsoft.com/office/drawing/2014/main" id="{945DD375-89B4-4594-879C-C88E3E07E4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1013" y="614227"/>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6" name="Freeform 55">
              <a:extLst>
                <a:ext uri="{FF2B5EF4-FFF2-40B4-BE49-F238E27FC236}">
                  <a16:creationId xmlns:a16="http://schemas.microsoft.com/office/drawing/2014/main" id="{4EF2ED92-CD73-4432-B715-54794B6CC8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55026" y="1463404"/>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7" name="Freeform 56">
              <a:extLst>
                <a:ext uri="{FF2B5EF4-FFF2-40B4-BE49-F238E27FC236}">
                  <a16:creationId xmlns:a16="http://schemas.microsoft.com/office/drawing/2014/main" id="{4C080334-01D5-4AEE-B802-115F8FF429C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1585" y="2335317"/>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8" name="Freeform 57">
              <a:extLst>
                <a:ext uri="{FF2B5EF4-FFF2-40B4-BE49-F238E27FC236}">
                  <a16:creationId xmlns:a16="http://schemas.microsoft.com/office/drawing/2014/main" id="{5B2CD9BC-4DF9-4317-9F4F-168D1E48FFA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1175" y="1673149"/>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39" name="Freeform 59">
              <a:extLst>
                <a:ext uri="{FF2B5EF4-FFF2-40B4-BE49-F238E27FC236}">
                  <a16:creationId xmlns:a16="http://schemas.microsoft.com/office/drawing/2014/main" id="{9ED340BE-C2EA-4C3D-9E5F-49D0601E22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0625" y="255502"/>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0" name="Freeform 60">
              <a:extLst>
                <a:ext uri="{FF2B5EF4-FFF2-40B4-BE49-F238E27FC236}">
                  <a16:creationId xmlns:a16="http://schemas.microsoft.com/office/drawing/2014/main" id="{F83C564A-309A-4BE2-A1B7-CB9000A40F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5856" y="1902943"/>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1" name="Freeform 61">
              <a:extLst>
                <a:ext uri="{FF2B5EF4-FFF2-40B4-BE49-F238E27FC236}">
                  <a16:creationId xmlns:a16="http://schemas.microsoft.com/office/drawing/2014/main" id="{6DB3A353-2237-4080-B766-F62A628B38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2153" y="2137303"/>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2" name="Freeform 5">
              <a:extLst>
                <a:ext uri="{FF2B5EF4-FFF2-40B4-BE49-F238E27FC236}">
                  <a16:creationId xmlns:a16="http://schemas.microsoft.com/office/drawing/2014/main" id="{F97333D1-A657-49E4-BCD3-47476A14CA9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10824" y="2818299"/>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3" name="Freeform 6">
              <a:extLst>
                <a:ext uri="{FF2B5EF4-FFF2-40B4-BE49-F238E27FC236}">
                  <a16:creationId xmlns:a16="http://schemas.microsoft.com/office/drawing/2014/main" id="{D848B0DC-182E-4466-BC72-7D1D16380F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1700" y="5088176"/>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4" name="Freeform 7">
              <a:extLst>
                <a:ext uri="{FF2B5EF4-FFF2-40B4-BE49-F238E27FC236}">
                  <a16:creationId xmlns:a16="http://schemas.microsoft.com/office/drawing/2014/main" id="{60CE5FE2-5C67-4168-A845-1851C07B74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1127" y="2531128"/>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5" name="Freeform 8">
              <a:extLst>
                <a:ext uri="{FF2B5EF4-FFF2-40B4-BE49-F238E27FC236}">
                  <a16:creationId xmlns:a16="http://schemas.microsoft.com/office/drawing/2014/main" id="{FFD9F71E-ACAB-4435-8558-5C891704E5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1349" y="473588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6" name="Freeform 9">
              <a:extLst>
                <a:ext uri="{FF2B5EF4-FFF2-40B4-BE49-F238E27FC236}">
                  <a16:creationId xmlns:a16="http://schemas.microsoft.com/office/drawing/2014/main" id="{D8F3C4EF-CAB3-477F-9BE6-7AE0EE0861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9487" y="4455410"/>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7" name="Freeform 11">
              <a:extLst>
                <a:ext uri="{FF2B5EF4-FFF2-40B4-BE49-F238E27FC236}">
                  <a16:creationId xmlns:a16="http://schemas.microsoft.com/office/drawing/2014/main" id="{99F3B109-2DD1-4023-AB8C-C4CFFBC1EE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69848" y="4194178"/>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8" name="Freeform 12">
              <a:extLst>
                <a:ext uri="{FF2B5EF4-FFF2-40B4-BE49-F238E27FC236}">
                  <a16:creationId xmlns:a16="http://schemas.microsoft.com/office/drawing/2014/main" id="{AEE61596-3CEF-4CF6-A4FA-2262654387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81624" y="3691697"/>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49" name="Freeform 13">
              <a:extLst>
                <a:ext uri="{FF2B5EF4-FFF2-40B4-BE49-F238E27FC236}">
                  <a16:creationId xmlns:a16="http://schemas.microsoft.com/office/drawing/2014/main" id="{ACA5CDA1-D484-482B-924A-C21EFFB263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17787" y="3075050"/>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0" name="Freeform 14">
              <a:extLst>
                <a:ext uri="{FF2B5EF4-FFF2-40B4-BE49-F238E27FC236}">
                  <a16:creationId xmlns:a16="http://schemas.microsoft.com/office/drawing/2014/main" id="{8BAD048C-9E22-4DAB-BB3C-8978DFC7992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6729" y="3335597"/>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1" name="Freeform 16">
              <a:extLst>
                <a:ext uri="{FF2B5EF4-FFF2-40B4-BE49-F238E27FC236}">
                  <a16:creationId xmlns:a16="http://schemas.microsoft.com/office/drawing/2014/main" id="{1A2637B3-8C74-4B55-872D-CFE1F1929A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60464" y="3934729"/>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2" name="Freeform 17">
              <a:extLst>
                <a:ext uri="{FF2B5EF4-FFF2-40B4-BE49-F238E27FC236}">
                  <a16:creationId xmlns:a16="http://schemas.microsoft.com/office/drawing/2014/main" id="{C73B0390-BD3E-4AFB-ADF3-676ECF89001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5443" y="5347417"/>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3" name="Freeform 21">
              <a:extLst>
                <a:ext uri="{FF2B5EF4-FFF2-40B4-BE49-F238E27FC236}">
                  <a16:creationId xmlns:a16="http://schemas.microsoft.com/office/drawing/2014/main" id="{35236E6F-9C25-49CE-9078-306D3A5FA08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3434" y="5658571"/>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4" name="Freeform 25">
              <a:extLst>
                <a:ext uri="{FF2B5EF4-FFF2-40B4-BE49-F238E27FC236}">
                  <a16:creationId xmlns:a16="http://schemas.microsoft.com/office/drawing/2014/main" id="{46D4BFF5-1B3A-44D0-9720-143617E009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24095" y="6423833"/>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5" name="Freeform 29">
              <a:extLst>
                <a:ext uri="{FF2B5EF4-FFF2-40B4-BE49-F238E27FC236}">
                  <a16:creationId xmlns:a16="http://schemas.microsoft.com/office/drawing/2014/main" id="{77FD726E-2EB9-4305-BEE5-7C48D51C9BA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24317" y="5897278"/>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6" name="Freeform 31">
              <a:extLst>
                <a:ext uri="{FF2B5EF4-FFF2-40B4-BE49-F238E27FC236}">
                  <a16:creationId xmlns:a16="http://schemas.microsoft.com/office/drawing/2014/main" id="{25E6083A-3C52-4763-92A2-1B88843EF3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56013" y="6183127"/>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7" name="Freeform 32">
              <a:extLst>
                <a:ext uri="{FF2B5EF4-FFF2-40B4-BE49-F238E27FC236}">
                  <a16:creationId xmlns:a16="http://schemas.microsoft.com/office/drawing/2014/main" id="{CA90BF22-94F7-4D52-8725-FDCE69CE65A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4198" y="3296179"/>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8" name="Freeform 33">
              <a:extLst>
                <a:ext uri="{FF2B5EF4-FFF2-40B4-BE49-F238E27FC236}">
                  <a16:creationId xmlns:a16="http://schemas.microsoft.com/office/drawing/2014/main" id="{998A2F47-3F4E-4065-86CF-B49B258FF19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34111" y="4387490"/>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59" name="Freeform 34">
              <a:extLst>
                <a:ext uri="{FF2B5EF4-FFF2-40B4-BE49-F238E27FC236}">
                  <a16:creationId xmlns:a16="http://schemas.microsoft.com/office/drawing/2014/main" id="{65AF8C00-7E07-4E42-A41A-08417BB0E5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38041" y="5384813"/>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0" name="Freeform 35">
              <a:extLst>
                <a:ext uri="{FF2B5EF4-FFF2-40B4-BE49-F238E27FC236}">
                  <a16:creationId xmlns:a16="http://schemas.microsoft.com/office/drawing/2014/main" id="{E0C04B54-4EF5-4B04-A708-8339062DA8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33693" y="4595717"/>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1" name="Freeform 36">
              <a:extLst>
                <a:ext uri="{FF2B5EF4-FFF2-40B4-BE49-F238E27FC236}">
                  <a16:creationId xmlns:a16="http://schemas.microsoft.com/office/drawing/2014/main" id="{C16D1625-1345-49A9-9FAE-3600E0D116C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5830" y="6046702"/>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2" name="Freeform 37">
              <a:extLst>
                <a:ext uri="{FF2B5EF4-FFF2-40B4-BE49-F238E27FC236}">
                  <a16:creationId xmlns:a16="http://schemas.microsoft.com/office/drawing/2014/main" id="{B8817E5F-6964-4B89-9CD1-CD4621B6ECB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7596" y="3060239"/>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3" name="Freeform 38">
              <a:extLst>
                <a:ext uri="{FF2B5EF4-FFF2-40B4-BE49-F238E27FC236}">
                  <a16:creationId xmlns:a16="http://schemas.microsoft.com/office/drawing/2014/main" id="{952E3586-DC86-4B27-AAC4-D005819D2C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5265" y="4900335"/>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4" name="Freeform 39">
              <a:extLst>
                <a:ext uri="{FF2B5EF4-FFF2-40B4-BE49-F238E27FC236}">
                  <a16:creationId xmlns:a16="http://schemas.microsoft.com/office/drawing/2014/main" id="{22CB13D9-EA0B-45B8-8E8F-3AABBE9D79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7373" y="5141456"/>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5" name="Freeform 40">
              <a:extLst>
                <a:ext uri="{FF2B5EF4-FFF2-40B4-BE49-F238E27FC236}">
                  <a16:creationId xmlns:a16="http://schemas.microsoft.com/office/drawing/2014/main" id="{3755BB78-63DB-4A8C-A113-795862B375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2337" y="2598157"/>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6" name="Freeform 41">
              <a:extLst>
                <a:ext uri="{FF2B5EF4-FFF2-40B4-BE49-F238E27FC236}">
                  <a16:creationId xmlns:a16="http://schemas.microsoft.com/office/drawing/2014/main" id="{68D97FB6-919C-4D25-A4CE-65C0BB8B415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5830" y="6278710"/>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7" name="Freeform 42">
              <a:extLst>
                <a:ext uri="{FF2B5EF4-FFF2-40B4-BE49-F238E27FC236}">
                  <a16:creationId xmlns:a16="http://schemas.microsoft.com/office/drawing/2014/main" id="{B7FB8601-BFD8-42A2-BFC8-826DA56794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3998" y="5596726"/>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8" name="Freeform 44">
              <a:extLst>
                <a:ext uri="{FF2B5EF4-FFF2-40B4-BE49-F238E27FC236}">
                  <a16:creationId xmlns:a16="http://schemas.microsoft.com/office/drawing/2014/main" id="{E66A3773-870D-43D8-97C8-9210A0288C6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7788" y="4080854"/>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69" name="Freeform 45">
              <a:extLst>
                <a:ext uri="{FF2B5EF4-FFF2-40B4-BE49-F238E27FC236}">
                  <a16:creationId xmlns:a16="http://schemas.microsoft.com/office/drawing/2014/main" id="{08736EF7-6BB0-4CA8-B063-CD217FF9BFC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75637" y="5836680"/>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70" name="Freeform 46">
              <a:extLst>
                <a:ext uri="{FF2B5EF4-FFF2-40B4-BE49-F238E27FC236}">
                  <a16:creationId xmlns:a16="http://schemas.microsoft.com/office/drawing/2014/main" id="{57EBF709-9E0F-48A1-BCDD-F3C74F1D49A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4696" y="2830776"/>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71" name="Freeform 47">
              <a:extLst>
                <a:ext uri="{FF2B5EF4-FFF2-40B4-BE49-F238E27FC236}">
                  <a16:creationId xmlns:a16="http://schemas.microsoft.com/office/drawing/2014/main" id="{251EC588-C357-470F-A194-F4A0C32B7F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2841" y="3849727"/>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72" name="Freeform 48">
              <a:extLst>
                <a:ext uri="{FF2B5EF4-FFF2-40B4-BE49-F238E27FC236}">
                  <a16:creationId xmlns:a16="http://schemas.microsoft.com/office/drawing/2014/main" id="{02592C96-1066-4F6E-9353-4FF1D5ED98D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78098" y="3616257"/>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73" name="Freeform 49">
              <a:extLst>
                <a:ext uri="{FF2B5EF4-FFF2-40B4-BE49-F238E27FC236}">
                  <a16:creationId xmlns:a16="http://schemas.microsoft.com/office/drawing/2014/main" id="{B5016669-96C5-4574-B536-65060BCE970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76712" y="6507925"/>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74" name="Freeform 8">
              <a:extLst>
                <a:ext uri="{FF2B5EF4-FFF2-40B4-BE49-F238E27FC236}">
                  <a16:creationId xmlns:a16="http://schemas.microsoft.com/office/drawing/2014/main" id="{5C697245-37CA-4D12-9F8C-3085950147E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1853" y="34906"/>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375" name="Freeform 106">
              <a:extLst>
                <a:ext uri="{FF2B5EF4-FFF2-40B4-BE49-F238E27FC236}">
                  <a16:creationId xmlns:a16="http://schemas.microsoft.com/office/drawing/2014/main" id="{3776B83C-39DC-4C02-B33B-848604D0A9C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01184" y="6639670"/>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grpSp>
      <p:sp useBgFill="1">
        <p:nvSpPr>
          <p:cNvPr id="377" name="Rectangle 376">
            <a:extLst>
              <a:ext uri="{FF2B5EF4-FFF2-40B4-BE49-F238E27FC236}">
                <a16:creationId xmlns:a16="http://schemas.microsoft.com/office/drawing/2014/main" id="{8B7AD46D-E72A-4FA9-A503-9BBF703CB8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 name="Rectangle 378">
            <a:extLst>
              <a:ext uri="{FF2B5EF4-FFF2-40B4-BE49-F238E27FC236}">
                <a16:creationId xmlns:a16="http://schemas.microsoft.com/office/drawing/2014/main" id="{D5A33662-C2EA-4FEB-B1D3-625DFCFE2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55580" y="1482696"/>
            <a:ext cx="7880841" cy="364126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제목 1">
            <a:extLst>
              <a:ext uri="{FF2B5EF4-FFF2-40B4-BE49-F238E27FC236}">
                <a16:creationId xmlns:a16="http://schemas.microsoft.com/office/drawing/2014/main" id="{B615F97F-7AC6-3E96-1E23-0D05668B441A}"/>
              </a:ext>
            </a:extLst>
          </p:cNvPr>
          <p:cNvSpPr>
            <a:spLocks noGrp="1"/>
          </p:cNvSpPr>
          <p:nvPr>
            <p:ph type="title"/>
          </p:nvPr>
        </p:nvSpPr>
        <p:spPr>
          <a:xfrm>
            <a:off x="2156647" y="1485433"/>
            <a:ext cx="7870398" cy="3644771"/>
          </a:xfrm>
        </p:spPr>
        <p:txBody>
          <a:bodyPr vert="horz" lIns="91440" tIns="45720" rIns="91440" bIns="45720" rtlCol="0" anchor="t">
            <a:normAutofit/>
          </a:bodyPr>
          <a:lstStyle/>
          <a:p>
            <a:r>
              <a:rPr lang="en-US" altLang="ko-KR" sz="2100" dirty="0">
                <a:latin typeface="HYMyeongJo-Extra"/>
                <a:ea typeface="HYMyeongJo-Extra"/>
              </a:rPr>
              <a:t>Ⅰ.</a:t>
            </a:r>
            <a:r>
              <a:rPr lang="ko-KR" altLang="en-US" sz="2100" b="0" dirty="0">
                <a:latin typeface="HYMyeongJo-Extra"/>
                <a:ea typeface="HYMyeongJo-Extra"/>
              </a:rPr>
              <a:t> 사명 &amp; 비전</a:t>
            </a:r>
            <a:br>
              <a:rPr lang="en-US" altLang="ko-KR" sz="2100" b="0" dirty="0">
                <a:latin typeface="HYMyeongJo-Extra"/>
                <a:ea typeface="HYMyeongJo-Extra"/>
              </a:rPr>
            </a:br>
            <a:br>
              <a:rPr lang="en-US" altLang="ko-KR" sz="2100" b="0" dirty="0">
                <a:latin typeface="HYMyeongJo-Extra"/>
                <a:ea typeface="HYMyeongJo-Extra"/>
              </a:rPr>
            </a:br>
            <a:r>
              <a:rPr lang="en-US" altLang="ko-KR" sz="2100" dirty="0">
                <a:latin typeface="HYMyeongJo-Extra"/>
                <a:ea typeface="HYMyeongJo-Extra"/>
              </a:rPr>
              <a:t>Ⅱ.</a:t>
            </a:r>
            <a:r>
              <a:rPr lang="ko-KR" altLang="en-US" sz="2100" b="0" dirty="0">
                <a:latin typeface="HYMyeongJo-Extra"/>
                <a:ea typeface="HYMyeongJo-Extra"/>
              </a:rPr>
              <a:t> 사업 설명</a:t>
            </a:r>
            <a:br>
              <a:rPr lang="en-US" altLang="ko-KR" sz="2100" b="0" dirty="0">
                <a:latin typeface="HYMyeongJo-Extra"/>
                <a:ea typeface="HYMyeongJo-Extra"/>
              </a:rPr>
            </a:br>
            <a:br>
              <a:rPr lang="en-US" altLang="ko-KR" sz="2100" b="0" dirty="0">
                <a:latin typeface="HYMyeongJo-Extra"/>
                <a:ea typeface="HYMyeongJo-Extra"/>
              </a:rPr>
            </a:br>
            <a:r>
              <a:rPr lang="en-US" altLang="ko-KR" sz="2100" dirty="0">
                <a:latin typeface="HYMyeongJo-Extra"/>
                <a:ea typeface="HYMyeongJo-Extra"/>
              </a:rPr>
              <a:t>Ⅲ. </a:t>
            </a:r>
            <a:r>
              <a:rPr lang="ko-KR" altLang="en-US" sz="2100" b="0" dirty="0">
                <a:latin typeface="HYMyeongJo-Extra"/>
                <a:ea typeface="HYMyeongJo-Extra"/>
              </a:rPr>
              <a:t>조직도</a:t>
            </a:r>
            <a:br>
              <a:rPr lang="en-US" altLang="ko-KR" sz="2100" b="0" dirty="0">
                <a:latin typeface="HYMyeongJo-Extra"/>
                <a:ea typeface="HYMyeongJo-Extra"/>
              </a:rPr>
            </a:br>
            <a:br>
              <a:rPr lang="en-US" altLang="ko-KR" sz="2100" b="0" dirty="0">
                <a:latin typeface="HYMyeongJo-Extra"/>
                <a:ea typeface="HYMyeongJo-Extra"/>
              </a:rPr>
            </a:br>
            <a:r>
              <a:rPr lang="en-US" altLang="ko-KR" sz="2100" dirty="0">
                <a:latin typeface="HYMyeongJo-Extra"/>
                <a:ea typeface="HYMyeongJo-Extra"/>
              </a:rPr>
              <a:t>Ⅳ. </a:t>
            </a:r>
            <a:r>
              <a:rPr lang="ko-KR" altLang="en-US" sz="2100" b="0" dirty="0">
                <a:latin typeface="HYMyeongJo-Extra"/>
                <a:ea typeface="HYMyeongJo-Extra"/>
              </a:rPr>
              <a:t>회원 혜택</a:t>
            </a:r>
            <a:br>
              <a:rPr lang="en-US" altLang="ko-KR" sz="2100" b="0" dirty="0">
                <a:latin typeface="HYMyeongJo-Extra"/>
                <a:ea typeface="HYMyeongJo-Extra"/>
              </a:rPr>
            </a:br>
            <a:br>
              <a:rPr lang="en-US" altLang="ko-KR" sz="2100" b="0" dirty="0">
                <a:latin typeface="HYMyeongJo-Extra"/>
                <a:ea typeface="HYMyeongJo-Extra"/>
              </a:rPr>
            </a:br>
            <a:r>
              <a:rPr lang="en-US" altLang="ko-KR" sz="2100" dirty="0">
                <a:latin typeface="HYMyeongJo-Extra"/>
                <a:ea typeface="HYMyeongJo-Extra"/>
              </a:rPr>
              <a:t>Ⅴ. </a:t>
            </a:r>
            <a:r>
              <a:rPr lang="ko-KR" altLang="en-US" sz="2100" b="0" dirty="0">
                <a:latin typeface="HYMyeongJo-Extra"/>
                <a:ea typeface="HYMyeongJo-Extra"/>
              </a:rPr>
              <a:t>회원 가입 절차</a:t>
            </a:r>
            <a:br>
              <a:rPr lang="en-US" altLang="ko-KR" sz="2100" b="0" dirty="0">
                <a:latin typeface="HYMyeongJo-Extra"/>
                <a:ea typeface="HYMyeongJo-Extra"/>
              </a:rPr>
            </a:br>
            <a:br>
              <a:rPr lang="en-US" altLang="ko-KR" sz="2100" b="0" dirty="0">
                <a:latin typeface="HYMyeongJo-Extra"/>
                <a:ea typeface="HYMyeongJo-Extra"/>
              </a:rPr>
            </a:br>
            <a:r>
              <a:rPr lang="en-US" altLang="ko-KR" sz="2100" dirty="0">
                <a:latin typeface="HYMyeongJo-Extra"/>
                <a:ea typeface="HYMyeongJo-Extra"/>
              </a:rPr>
              <a:t>Ⅵ</a:t>
            </a:r>
            <a:r>
              <a:rPr lang="en-US" altLang="ko-KR" sz="2100" b="0" dirty="0">
                <a:latin typeface="HYMyeongJo-Extra"/>
                <a:ea typeface="HYMyeongJo-Extra"/>
              </a:rPr>
              <a:t>. </a:t>
            </a:r>
            <a:r>
              <a:rPr lang="ko-KR" altLang="en-US" sz="2100" b="0" dirty="0">
                <a:latin typeface="HYMyeongJo-Extra"/>
                <a:ea typeface="HYMyeongJo-Extra"/>
              </a:rPr>
              <a:t>협력 기관</a:t>
            </a:r>
          </a:p>
        </p:txBody>
      </p:sp>
      <p:grpSp>
        <p:nvGrpSpPr>
          <p:cNvPr id="381" name="Group 380">
            <a:extLst>
              <a:ext uri="{FF2B5EF4-FFF2-40B4-BE49-F238E27FC236}">
                <a16:creationId xmlns:a16="http://schemas.microsoft.com/office/drawing/2014/main" id="{F52F2750-4979-451F-9F82-7CB07DFC4E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013" y="4672191"/>
            <a:ext cx="12132040" cy="1227764"/>
            <a:chOff x="16013" y="4672191"/>
            <a:chExt cx="12132040" cy="1227764"/>
          </a:xfrm>
        </p:grpSpPr>
        <p:sp>
          <p:nvSpPr>
            <p:cNvPr id="382" name="Freeform 6">
              <a:extLst>
                <a:ext uri="{FF2B5EF4-FFF2-40B4-BE49-F238E27FC236}">
                  <a16:creationId xmlns:a16="http://schemas.microsoft.com/office/drawing/2014/main" id="{BB31E6EC-F425-492F-962D-444E7A6046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008065" y="5686940"/>
              <a:ext cx="146874" cy="103369"/>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3" name="Freeform 79">
              <a:extLst>
                <a:ext uri="{FF2B5EF4-FFF2-40B4-BE49-F238E27FC236}">
                  <a16:creationId xmlns:a16="http://schemas.microsoft.com/office/drawing/2014/main" id="{A237B1DA-F954-43AD-BDCE-8D75C10114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13186" y="4743883"/>
              <a:ext cx="146874" cy="82115"/>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4" name="Freeform 82">
              <a:extLst>
                <a:ext uri="{FF2B5EF4-FFF2-40B4-BE49-F238E27FC236}">
                  <a16:creationId xmlns:a16="http://schemas.microsoft.com/office/drawing/2014/main" id="{426A3F5E-710F-4787-BC42-3BA6AB09DD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09989" y="5352857"/>
              <a:ext cx="152120" cy="82115"/>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5" name="Freeform 90">
              <a:extLst>
                <a:ext uri="{FF2B5EF4-FFF2-40B4-BE49-F238E27FC236}">
                  <a16:creationId xmlns:a16="http://schemas.microsoft.com/office/drawing/2014/main" id="{CBADC17B-6F69-4C87-970E-D3773B2824A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6420" y="5096537"/>
              <a:ext cx="3148" cy="10628"/>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6" name="Freeform 105">
              <a:extLst>
                <a:ext uri="{FF2B5EF4-FFF2-40B4-BE49-F238E27FC236}">
                  <a16:creationId xmlns:a16="http://schemas.microsoft.com/office/drawing/2014/main" id="{25F6D281-A258-4D9C-BBB9-709C435378E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562693" y="5304243"/>
              <a:ext cx="166807" cy="110131"/>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7" name="Freeform 106">
              <a:extLst>
                <a:ext uri="{FF2B5EF4-FFF2-40B4-BE49-F238E27FC236}">
                  <a16:creationId xmlns:a16="http://schemas.microsoft.com/office/drawing/2014/main" id="{7F4B1C8E-AAC9-425C-A1B7-2EFBA4AD4D6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919802" y="5317769"/>
              <a:ext cx="159463" cy="114961"/>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8" name="Freeform 107">
              <a:extLst>
                <a:ext uri="{FF2B5EF4-FFF2-40B4-BE49-F238E27FC236}">
                  <a16:creationId xmlns:a16="http://schemas.microsoft.com/office/drawing/2014/main" id="{7B086E82-0730-4326-BD8F-E06A58E13A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87915" y="5332258"/>
              <a:ext cx="182543" cy="96607"/>
            </a:xfrm>
            <a:custGeom>
              <a:avLst/>
              <a:gdLst>
                <a:gd name="T0" fmla="*/ 31 w 47"/>
                <a:gd name="T1" fmla="*/ 0 h 27"/>
                <a:gd name="T2" fmla="*/ 17 w 47"/>
                <a:gd name="T3" fmla="*/ 23 h 27"/>
                <a:gd name="T4" fmla="*/ 31 w 47"/>
                <a:gd name="T5" fmla="*/ 0 h 27"/>
              </a:gdLst>
              <a:ahLst/>
              <a:cxnLst>
                <a:cxn ang="0">
                  <a:pos x="T0" y="T1"/>
                </a:cxn>
                <a:cxn ang="0">
                  <a:pos x="T2" y="T3"/>
                </a:cxn>
                <a:cxn ang="0">
                  <a:pos x="T4" y="T5"/>
                </a:cxn>
              </a:cxnLst>
              <a:rect l="0" t="0" r="r" b="b"/>
              <a:pathLst>
                <a:path w="47" h="27">
                  <a:moveTo>
                    <a:pt x="31" y="0"/>
                  </a:moveTo>
                  <a:cubicBezTo>
                    <a:pt x="47" y="10"/>
                    <a:pt x="32" y="27"/>
                    <a:pt x="17" y="23"/>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9" name="Freeform 108">
              <a:extLst>
                <a:ext uri="{FF2B5EF4-FFF2-40B4-BE49-F238E27FC236}">
                  <a16:creationId xmlns:a16="http://schemas.microsoft.com/office/drawing/2014/main" id="{64B1063F-FCAC-443E-9442-B10A8F022E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599462" y="5346751"/>
              <a:ext cx="143728" cy="107233"/>
            </a:xfrm>
            <a:custGeom>
              <a:avLst/>
              <a:gdLst>
                <a:gd name="T0" fmla="*/ 26 w 37"/>
                <a:gd name="T1" fmla="*/ 1 h 30"/>
                <a:gd name="T2" fmla="*/ 35 w 37"/>
                <a:gd name="T3" fmla="*/ 21 h 30"/>
                <a:gd name="T4" fmla="*/ 26 w 37"/>
                <a:gd name="T5" fmla="*/ 1 h 30"/>
              </a:gdLst>
              <a:ahLst/>
              <a:cxnLst>
                <a:cxn ang="0">
                  <a:pos x="T0" y="T1"/>
                </a:cxn>
                <a:cxn ang="0">
                  <a:pos x="T2" y="T3"/>
                </a:cxn>
                <a:cxn ang="0">
                  <a:pos x="T4" y="T5"/>
                </a:cxn>
              </a:cxnLst>
              <a:rect l="0" t="0" r="r" b="b"/>
              <a:pathLst>
                <a:path w="37" h="30">
                  <a:moveTo>
                    <a:pt x="26" y="1"/>
                  </a:moveTo>
                  <a:cubicBezTo>
                    <a:pt x="35" y="0"/>
                    <a:pt x="37" y="13"/>
                    <a:pt x="35" y="21"/>
                  </a:cubicBezTo>
                  <a:cubicBezTo>
                    <a:pt x="14" y="30"/>
                    <a:pt x="0" y="8"/>
                    <a:pt x="26"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0" name="Freeform 109">
              <a:extLst>
                <a:ext uri="{FF2B5EF4-FFF2-40B4-BE49-F238E27FC236}">
                  <a16:creationId xmlns:a16="http://schemas.microsoft.com/office/drawing/2014/main" id="{44AC27C3-9E2B-487C-BF08-F8EC5E2378D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155943" y="5336292"/>
              <a:ext cx="182543" cy="100470"/>
            </a:xfrm>
            <a:custGeom>
              <a:avLst/>
              <a:gdLst>
                <a:gd name="T0" fmla="*/ 26 w 47"/>
                <a:gd name="T1" fmla="*/ 0 h 28"/>
                <a:gd name="T2" fmla="*/ 10 w 47"/>
                <a:gd name="T3" fmla="*/ 26 h 28"/>
                <a:gd name="T4" fmla="*/ 26 w 47"/>
                <a:gd name="T5" fmla="*/ 0 h 28"/>
              </a:gdLst>
              <a:ahLst/>
              <a:cxnLst>
                <a:cxn ang="0">
                  <a:pos x="T0" y="T1"/>
                </a:cxn>
                <a:cxn ang="0">
                  <a:pos x="T2" y="T3"/>
                </a:cxn>
                <a:cxn ang="0">
                  <a:pos x="T4" y="T5"/>
                </a:cxn>
              </a:cxnLst>
              <a:rect l="0" t="0" r="r" b="b"/>
              <a:pathLst>
                <a:path w="47" h="28">
                  <a:moveTo>
                    <a:pt x="26" y="0"/>
                  </a:moveTo>
                  <a:cubicBezTo>
                    <a:pt x="47" y="13"/>
                    <a:pt x="28" y="28"/>
                    <a:pt x="10" y="26"/>
                  </a:cubicBezTo>
                  <a:cubicBezTo>
                    <a:pt x="0" y="13"/>
                    <a:pt x="15" y="4"/>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1" name="Freeform 110">
              <a:extLst>
                <a:ext uri="{FF2B5EF4-FFF2-40B4-BE49-F238E27FC236}">
                  <a16:creationId xmlns:a16="http://schemas.microsoft.com/office/drawing/2014/main" id="{15443CD9-CB35-4F3A-A1F8-71D324683A9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640740" y="5338193"/>
              <a:ext cx="151070" cy="135248"/>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2" name="Freeform 111">
              <a:extLst>
                <a:ext uri="{FF2B5EF4-FFF2-40B4-BE49-F238E27FC236}">
                  <a16:creationId xmlns:a16="http://schemas.microsoft.com/office/drawing/2014/main" id="{DFCD4A4A-922D-4904-9584-802D6C8FCD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62512" y="5362259"/>
              <a:ext cx="155267" cy="103369"/>
            </a:xfrm>
            <a:custGeom>
              <a:avLst/>
              <a:gdLst>
                <a:gd name="T0" fmla="*/ 24 w 40"/>
                <a:gd name="T1" fmla="*/ 0 h 29"/>
                <a:gd name="T2" fmla="*/ 20 w 40"/>
                <a:gd name="T3" fmla="*/ 25 h 29"/>
                <a:gd name="T4" fmla="*/ 24 w 40"/>
                <a:gd name="T5" fmla="*/ 0 h 29"/>
              </a:gdLst>
              <a:ahLst/>
              <a:cxnLst>
                <a:cxn ang="0">
                  <a:pos x="T0" y="T1"/>
                </a:cxn>
                <a:cxn ang="0">
                  <a:pos x="T2" y="T3"/>
                </a:cxn>
                <a:cxn ang="0">
                  <a:pos x="T4" y="T5"/>
                </a:cxn>
              </a:cxnLst>
              <a:rect l="0" t="0" r="r" b="b"/>
              <a:pathLst>
                <a:path w="40" h="29">
                  <a:moveTo>
                    <a:pt x="24" y="0"/>
                  </a:moveTo>
                  <a:cubicBezTo>
                    <a:pt x="40" y="1"/>
                    <a:pt x="35" y="29"/>
                    <a:pt x="20" y="25"/>
                  </a:cubicBezTo>
                  <a:cubicBezTo>
                    <a:pt x="0" y="19"/>
                    <a:pt x="5"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3" name="Freeform 112">
              <a:extLst>
                <a:ext uri="{FF2B5EF4-FFF2-40B4-BE49-F238E27FC236}">
                  <a16:creationId xmlns:a16="http://schemas.microsoft.com/office/drawing/2014/main" id="{692F8B88-1FF7-4D72-8372-6D832B1808C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300625" y="5350614"/>
              <a:ext cx="139530" cy="96607"/>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4" name="Freeform 122">
              <a:extLst>
                <a:ext uri="{FF2B5EF4-FFF2-40B4-BE49-F238E27FC236}">
                  <a16:creationId xmlns:a16="http://schemas.microsoft.com/office/drawing/2014/main" id="{40B313D2-1D8C-402C-AD02-2683BEE114E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154594" y="5625939"/>
              <a:ext cx="151070" cy="96607"/>
            </a:xfrm>
            <a:custGeom>
              <a:avLst/>
              <a:gdLst>
                <a:gd name="T0" fmla="*/ 24 w 39"/>
                <a:gd name="T1" fmla="*/ 0 h 27"/>
                <a:gd name="T2" fmla="*/ 20 w 39"/>
                <a:gd name="T3" fmla="*/ 26 h 27"/>
                <a:gd name="T4" fmla="*/ 24 w 39"/>
                <a:gd name="T5" fmla="*/ 0 h 27"/>
              </a:gdLst>
              <a:ahLst/>
              <a:cxnLst>
                <a:cxn ang="0">
                  <a:pos x="T0" y="T1"/>
                </a:cxn>
                <a:cxn ang="0">
                  <a:pos x="T2" y="T3"/>
                </a:cxn>
                <a:cxn ang="0">
                  <a:pos x="T4" y="T5"/>
                </a:cxn>
              </a:cxnLst>
              <a:rect l="0" t="0" r="r" b="b"/>
              <a:pathLst>
                <a:path w="39" h="27">
                  <a:moveTo>
                    <a:pt x="24" y="0"/>
                  </a:moveTo>
                  <a:cubicBezTo>
                    <a:pt x="39" y="3"/>
                    <a:pt x="36" y="27"/>
                    <a:pt x="20" y="26"/>
                  </a:cubicBezTo>
                  <a:cubicBezTo>
                    <a:pt x="0" y="19"/>
                    <a:pt x="4"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5" name="Freeform 123">
              <a:extLst>
                <a:ext uri="{FF2B5EF4-FFF2-40B4-BE49-F238E27FC236}">
                  <a16:creationId xmlns:a16="http://schemas.microsoft.com/office/drawing/2014/main" id="{003688F3-6F0C-490D-AD70-776D6CC142B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469738" y="5600823"/>
              <a:ext cx="166807" cy="111097"/>
            </a:xfrm>
            <a:custGeom>
              <a:avLst/>
              <a:gdLst>
                <a:gd name="T0" fmla="*/ 26 w 43"/>
                <a:gd name="T1" fmla="*/ 3 h 31"/>
                <a:gd name="T2" fmla="*/ 40 w 43"/>
                <a:gd name="T3" fmla="*/ 23 h 31"/>
                <a:gd name="T4" fmla="*/ 26 w 43"/>
                <a:gd name="T5" fmla="*/ 3 h 31"/>
              </a:gdLst>
              <a:ahLst/>
              <a:cxnLst>
                <a:cxn ang="0">
                  <a:pos x="T0" y="T1"/>
                </a:cxn>
                <a:cxn ang="0">
                  <a:pos x="T2" y="T3"/>
                </a:cxn>
                <a:cxn ang="0">
                  <a:pos x="T4" y="T5"/>
                </a:cxn>
              </a:cxnLst>
              <a:rect l="0" t="0" r="r" b="b"/>
              <a:pathLst>
                <a:path w="43" h="31">
                  <a:moveTo>
                    <a:pt x="26" y="3"/>
                  </a:moveTo>
                  <a:cubicBezTo>
                    <a:pt x="35" y="0"/>
                    <a:pt x="43" y="17"/>
                    <a:pt x="40"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6" name="Freeform 130">
              <a:extLst>
                <a:ext uri="{FF2B5EF4-FFF2-40B4-BE49-F238E27FC236}">
                  <a16:creationId xmlns:a16="http://schemas.microsoft.com/office/drawing/2014/main" id="{C784FEC2-80B3-48A7-AC45-0D76A5487F5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94958" y="5629805"/>
              <a:ext cx="186739" cy="96607"/>
            </a:xfrm>
            <a:custGeom>
              <a:avLst/>
              <a:gdLst>
                <a:gd name="T0" fmla="*/ 31 w 48"/>
                <a:gd name="T1" fmla="*/ 0 h 27"/>
                <a:gd name="T2" fmla="*/ 18 w 48"/>
                <a:gd name="T3" fmla="*/ 24 h 27"/>
                <a:gd name="T4" fmla="*/ 31 w 48"/>
                <a:gd name="T5" fmla="*/ 0 h 27"/>
              </a:gdLst>
              <a:ahLst/>
              <a:cxnLst>
                <a:cxn ang="0">
                  <a:pos x="T0" y="T1"/>
                </a:cxn>
                <a:cxn ang="0">
                  <a:pos x="T2" y="T3"/>
                </a:cxn>
                <a:cxn ang="0">
                  <a:pos x="T4" y="T5"/>
                </a:cxn>
              </a:cxnLst>
              <a:rect l="0" t="0" r="r" b="b"/>
              <a:pathLst>
                <a:path w="48" h="27">
                  <a:moveTo>
                    <a:pt x="31" y="0"/>
                  </a:moveTo>
                  <a:cubicBezTo>
                    <a:pt x="48" y="10"/>
                    <a:pt x="32" y="27"/>
                    <a:pt x="18" y="24"/>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7" name="Freeform 131">
              <a:extLst>
                <a:ext uri="{FF2B5EF4-FFF2-40B4-BE49-F238E27FC236}">
                  <a16:creationId xmlns:a16="http://schemas.microsoft.com/office/drawing/2014/main" id="{51C6AA50-F19B-4542-BECE-F5178D77F5D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78972" y="5633670"/>
              <a:ext cx="139530" cy="103369"/>
            </a:xfrm>
            <a:custGeom>
              <a:avLst/>
              <a:gdLst>
                <a:gd name="T0" fmla="*/ 15 w 36"/>
                <a:gd name="T1" fmla="*/ 0 h 29"/>
                <a:gd name="T2" fmla="*/ 25 w 36"/>
                <a:gd name="T3" fmla="*/ 15 h 29"/>
                <a:gd name="T4" fmla="*/ 13 w 36"/>
                <a:gd name="T5" fmla="*/ 21 h 29"/>
                <a:gd name="T6" fmla="*/ 15 w 36"/>
                <a:gd name="T7" fmla="*/ 0 h 29"/>
              </a:gdLst>
              <a:ahLst/>
              <a:cxnLst>
                <a:cxn ang="0">
                  <a:pos x="T0" y="T1"/>
                </a:cxn>
                <a:cxn ang="0">
                  <a:pos x="T2" y="T3"/>
                </a:cxn>
                <a:cxn ang="0">
                  <a:pos x="T4" y="T5"/>
                </a:cxn>
                <a:cxn ang="0">
                  <a:pos x="T6" y="T7"/>
                </a:cxn>
              </a:cxnLst>
              <a:rect l="0" t="0" r="r" b="b"/>
              <a:pathLst>
                <a:path w="36" h="29">
                  <a:moveTo>
                    <a:pt x="15" y="0"/>
                  </a:moveTo>
                  <a:cubicBezTo>
                    <a:pt x="21" y="0"/>
                    <a:pt x="36" y="13"/>
                    <a:pt x="25" y="15"/>
                  </a:cubicBezTo>
                  <a:cubicBezTo>
                    <a:pt x="20" y="19"/>
                    <a:pt x="20" y="22"/>
                    <a:pt x="13" y="21"/>
                  </a:cubicBezTo>
                  <a:cubicBezTo>
                    <a:pt x="0" y="29"/>
                    <a:pt x="0" y="0"/>
                    <a:pt x="1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8" name="Freeform 132">
              <a:extLst>
                <a:ext uri="{FF2B5EF4-FFF2-40B4-BE49-F238E27FC236}">
                  <a16:creationId xmlns:a16="http://schemas.microsoft.com/office/drawing/2014/main" id="{26C65E8D-05F5-4663-BB38-E5D2150DC4B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503943" y="5636568"/>
              <a:ext cx="151070" cy="82115"/>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7"/>
                    <a:pt x="11" y="23"/>
                  </a:cubicBezTo>
                  <a:cubicBezTo>
                    <a:pt x="0" y="16"/>
                    <a:pt x="4" y="2"/>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9" name="Freeform 134">
              <a:extLst>
                <a:ext uri="{FF2B5EF4-FFF2-40B4-BE49-F238E27FC236}">
                  <a16:creationId xmlns:a16="http://schemas.microsoft.com/office/drawing/2014/main" id="{F27B3A01-521C-4182-AB61-55BE0930EA3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690682" y="5633669"/>
              <a:ext cx="146874" cy="139112"/>
            </a:xfrm>
            <a:custGeom>
              <a:avLst/>
              <a:gdLst>
                <a:gd name="T0" fmla="*/ 20 w 38"/>
                <a:gd name="T1" fmla="*/ 2 h 39"/>
                <a:gd name="T2" fmla="*/ 38 w 38"/>
                <a:gd name="T3" fmla="*/ 19 h 39"/>
                <a:gd name="T4" fmla="*/ 20 w 38"/>
                <a:gd name="T5" fmla="*/ 2 h 39"/>
              </a:gdLst>
              <a:ahLst/>
              <a:cxnLst>
                <a:cxn ang="0">
                  <a:pos x="T0" y="T1"/>
                </a:cxn>
                <a:cxn ang="0">
                  <a:pos x="T2" y="T3"/>
                </a:cxn>
                <a:cxn ang="0">
                  <a:pos x="T4" y="T5"/>
                </a:cxn>
              </a:cxnLst>
              <a:rect l="0" t="0" r="r" b="b"/>
              <a:pathLst>
                <a:path w="38" h="39">
                  <a:moveTo>
                    <a:pt x="20" y="2"/>
                  </a:moveTo>
                  <a:cubicBezTo>
                    <a:pt x="34" y="0"/>
                    <a:pt x="38" y="8"/>
                    <a:pt x="38" y="19"/>
                  </a:cubicBezTo>
                  <a:cubicBezTo>
                    <a:pt x="24" y="39"/>
                    <a:pt x="0" y="13"/>
                    <a:pt x="20"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0" name="Freeform 135">
              <a:extLst>
                <a:ext uri="{FF2B5EF4-FFF2-40B4-BE49-F238E27FC236}">
                  <a16:creationId xmlns:a16="http://schemas.microsoft.com/office/drawing/2014/main" id="{3234CE80-3683-4934-8741-9C98BE2C84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198862" y="5644296"/>
              <a:ext cx="152120" cy="99505"/>
            </a:xfrm>
            <a:custGeom>
              <a:avLst/>
              <a:gdLst>
                <a:gd name="T0" fmla="*/ 21 w 39"/>
                <a:gd name="T1" fmla="*/ 0 h 28"/>
                <a:gd name="T2" fmla="*/ 6 w 39"/>
                <a:gd name="T3" fmla="*/ 20 h 28"/>
                <a:gd name="T4" fmla="*/ 21 w 39"/>
                <a:gd name="T5" fmla="*/ 0 h 28"/>
              </a:gdLst>
              <a:ahLst/>
              <a:cxnLst>
                <a:cxn ang="0">
                  <a:pos x="T0" y="T1"/>
                </a:cxn>
                <a:cxn ang="0">
                  <a:pos x="T2" y="T3"/>
                </a:cxn>
                <a:cxn ang="0">
                  <a:pos x="T4" y="T5"/>
                </a:cxn>
              </a:cxnLst>
              <a:rect l="0" t="0" r="r" b="b"/>
              <a:pathLst>
                <a:path w="39" h="28">
                  <a:moveTo>
                    <a:pt x="21" y="0"/>
                  </a:moveTo>
                  <a:cubicBezTo>
                    <a:pt x="39" y="12"/>
                    <a:pt x="22" y="28"/>
                    <a:pt x="6" y="20"/>
                  </a:cubicBezTo>
                  <a:cubicBezTo>
                    <a:pt x="0" y="7"/>
                    <a:pt x="7"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1" name="Freeform 141">
              <a:extLst>
                <a:ext uri="{FF2B5EF4-FFF2-40B4-BE49-F238E27FC236}">
                  <a16:creationId xmlns:a16="http://schemas.microsoft.com/office/drawing/2014/main" id="{4499DED1-5430-4904-B36E-2D6D26DA15F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773769" y="5665549"/>
              <a:ext cx="194084" cy="193212"/>
            </a:xfrm>
            <a:custGeom>
              <a:avLst/>
              <a:gdLst>
                <a:gd name="T0" fmla="*/ 37 w 50"/>
                <a:gd name="T1" fmla="*/ 3 h 54"/>
                <a:gd name="T2" fmla="*/ 42 w 50"/>
                <a:gd name="T3" fmla="*/ 17 h 54"/>
                <a:gd name="T4" fmla="*/ 37 w 50"/>
                <a:gd name="T5" fmla="*/ 3 h 54"/>
              </a:gdLst>
              <a:ahLst/>
              <a:cxnLst>
                <a:cxn ang="0">
                  <a:pos x="T0" y="T1"/>
                </a:cxn>
                <a:cxn ang="0">
                  <a:pos x="T2" y="T3"/>
                </a:cxn>
                <a:cxn ang="0">
                  <a:pos x="T4" y="T5"/>
                </a:cxn>
              </a:cxnLst>
              <a:rect l="0" t="0" r="r" b="b"/>
              <a:pathLst>
                <a:path w="50" h="54">
                  <a:moveTo>
                    <a:pt x="37" y="3"/>
                  </a:moveTo>
                  <a:cubicBezTo>
                    <a:pt x="50" y="3"/>
                    <a:pt x="36" y="13"/>
                    <a:pt x="42" y="17"/>
                  </a:cubicBezTo>
                  <a:cubicBezTo>
                    <a:pt x="35" y="54"/>
                    <a:pt x="0" y="0"/>
                    <a:pt x="3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2" name="Freeform 63">
              <a:extLst>
                <a:ext uri="{FF2B5EF4-FFF2-40B4-BE49-F238E27FC236}">
                  <a16:creationId xmlns:a16="http://schemas.microsoft.com/office/drawing/2014/main" id="{EF4E027B-3566-409B-B9B5-F16D1448C7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441723" y="4784940"/>
              <a:ext cx="143728" cy="146842"/>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3" name="Freeform 65">
              <a:extLst>
                <a:ext uri="{FF2B5EF4-FFF2-40B4-BE49-F238E27FC236}">
                  <a16:creationId xmlns:a16="http://schemas.microsoft.com/office/drawing/2014/main" id="{72553221-A7FE-4D68-8485-7FFFF7ED43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963712" y="4802638"/>
              <a:ext cx="143728" cy="93707"/>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4" name="Freeform 70">
              <a:extLst>
                <a:ext uri="{FF2B5EF4-FFF2-40B4-BE49-F238E27FC236}">
                  <a16:creationId xmlns:a16="http://schemas.microsoft.com/office/drawing/2014/main" id="{C0CD157A-95BD-4967-887B-27E8080306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481709" y="5144498"/>
              <a:ext cx="155267" cy="89843"/>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5" name="Freeform 73">
              <a:extLst>
                <a:ext uri="{FF2B5EF4-FFF2-40B4-BE49-F238E27FC236}">
                  <a16:creationId xmlns:a16="http://schemas.microsoft.com/office/drawing/2014/main" id="{02B9397E-F107-4BC0-9731-A272E0ED919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148229" y="4776245"/>
              <a:ext cx="143728" cy="99505"/>
            </a:xfrm>
            <a:custGeom>
              <a:avLst/>
              <a:gdLst>
                <a:gd name="T0" fmla="*/ 13 w 37"/>
                <a:gd name="T1" fmla="*/ 2 h 28"/>
                <a:gd name="T2" fmla="*/ 29 w 37"/>
                <a:gd name="T3" fmla="*/ 9 h 28"/>
                <a:gd name="T4" fmla="*/ 14 w 37"/>
                <a:gd name="T5" fmla="*/ 28 h 28"/>
                <a:gd name="T6" fmla="*/ 13 w 37"/>
                <a:gd name="T7" fmla="*/ 2 h 28"/>
              </a:gdLst>
              <a:ahLst/>
              <a:cxnLst>
                <a:cxn ang="0">
                  <a:pos x="T0" y="T1"/>
                </a:cxn>
                <a:cxn ang="0">
                  <a:pos x="T2" y="T3"/>
                </a:cxn>
                <a:cxn ang="0">
                  <a:pos x="T4" y="T5"/>
                </a:cxn>
                <a:cxn ang="0">
                  <a:pos x="T6" y="T7"/>
                </a:cxn>
              </a:cxnLst>
              <a:rect l="0" t="0" r="r" b="b"/>
              <a:pathLst>
                <a:path w="37" h="28">
                  <a:moveTo>
                    <a:pt x="13" y="2"/>
                  </a:moveTo>
                  <a:cubicBezTo>
                    <a:pt x="23" y="0"/>
                    <a:pt x="25" y="4"/>
                    <a:pt x="29" y="9"/>
                  </a:cubicBezTo>
                  <a:cubicBezTo>
                    <a:pt x="37" y="19"/>
                    <a:pt x="25" y="25"/>
                    <a:pt x="14" y="28"/>
                  </a:cubicBezTo>
                  <a:cubicBezTo>
                    <a:pt x="4" y="21"/>
                    <a:pt x="0" y="7"/>
                    <a:pt x="13"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6" name="Freeform 74">
              <a:extLst>
                <a:ext uri="{FF2B5EF4-FFF2-40B4-BE49-F238E27FC236}">
                  <a16:creationId xmlns:a16="http://schemas.microsoft.com/office/drawing/2014/main" id="{8C701451-F060-41D8-B0F5-9A15754B701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198451" y="5094262"/>
              <a:ext cx="162611" cy="142976"/>
            </a:xfrm>
            <a:custGeom>
              <a:avLst/>
              <a:gdLst>
                <a:gd name="T0" fmla="*/ 19 w 42"/>
                <a:gd name="T1" fmla="*/ 0 h 40"/>
                <a:gd name="T2" fmla="*/ 4 w 42"/>
                <a:gd name="T3" fmla="*/ 19 h 40"/>
                <a:gd name="T4" fmla="*/ 19 w 42"/>
                <a:gd name="T5" fmla="*/ 0 h 40"/>
              </a:gdLst>
              <a:ahLst/>
              <a:cxnLst>
                <a:cxn ang="0">
                  <a:pos x="T0" y="T1"/>
                </a:cxn>
                <a:cxn ang="0">
                  <a:pos x="T2" y="T3"/>
                </a:cxn>
                <a:cxn ang="0">
                  <a:pos x="T4" y="T5"/>
                </a:cxn>
              </a:cxnLst>
              <a:rect l="0" t="0" r="r" b="b"/>
              <a:pathLst>
                <a:path w="42" h="40">
                  <a:moveTo>
                    <a:pt x="19" y="0"/>
                  </a:moveTo>
                  <a:cubicBezTo>
                    <a:pt x="42" y="10"/>
                    <a:pt x="20" y="40"/>
                    <a:pt x="4" y="19"/>
                  </a:cubicBezTo>
                  <a:cubicBezTo>
                    <a:pt x="0" y="6"/>
                    <a:pt x="8"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7" name="Freeform 77">
              <a:extLst>
                <a:ext uri="{FF2B5EF4-FFF2-40B4-BE49-F238E27FC236}">
                  <a16:creationId xmlns:a16="http://schemas.microsoft.com/office/drawing/2014/main" id="{A11EFB12-CE1C-4164-AEF2-1F75134501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699025" y="4813378"/>
              <a:ext cx="179397" cy="88879"/>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8" name="Freeform 85">
              <a:extLst>
                <a:ext uri="{FF2B5EF4-FFF2-40B4-BE49-F238E27FC236}">
                  <a16:creationId xmlns:a16="http://schemas.microsoft.com/office/drawing/2014/main" id="{54CC6DB4-7797-481F-B489-36FD8198FC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718807" y="5130005"/>
              <a:ext cx="151070" cy="114961"/>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9" name="Freeform 87">
              <a:extLst>
                <a:ext uri="{FF2B5EF4-FFF2-40B4-BE49-F238E27FC236}">
                  <a16:creationId xmlns:a16="http://schemas.microsoft.com/office/drawing/2014/main" id="{45A55FA5-1F4E-4B0A-8D1C-A74C9D41119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889107" y="5144498"/>
              <a:ext cx="159463" cy="107233"/>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0" name="Freeform 88">
              <a:extLst>
                <a:ext uri="{FF2B5EF4-FFF2-40B4-BE49-F238E27FC236}">
                  <a16:creationId xmlns:a16="http://schemas.microsoft.com/office/drawing/2014/main" id="{FED92530-3B86-4EE5-9112-A4B22DB375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72181" y="5151258"/>
              <a:ext cx="7345" cy="7727"/>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0"/>
                    <a:pt x="1" y="1"/>
                    <a:pt x="2" y="2"/>
                  </a:cubicBezTo>
                  <a:cubicBezTo>
                    <a:pt x="1"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1" name="Freeform 91">
              <a:extLst>
                <a:ext uri="{FF2B5EF4-FFF2-40B4-BE49-F238E27FC236}">
                  <a16:creationId xmlns:a16="http://schemas.microsoft.com/office/drawing/2014/main" id="{7E5DA643-D271-4BD3-BE37-7B70D3C8090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494990" y="5349193"/>
              <a:ext cx="140580" cy="96607"/>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0" y="1"/>
                    <a:pt x="36" y="24"/>
                    <a:pt x="21" y="27"/>
                  </a:cubicBezTo>
                  <a:cubicBezTo>
                    <a:pt x="1" y="26"/>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2" name="Freeform 92">
              <a:extLst>
                <a:ext uri="{FF2B5EF4-FFF2-40B4-BE49-F238E27FC236}">
                  <a16:creationId xmlns:a16="http://schemas.microsoft.com/office/drawing/2014/main" id="{2483CD6E-CD32-414F-ABEB-38A860B2DC9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087687" y="5348334"/>
              <a:ext cx="166807" cy="121724"/>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3" name="Freeform 93">
              <a:extLst>
                <a:ext uri="{FF2B5EF4-FFF2-40B4-BE49-F238E27FC236}">
                  <a16:creationId xmlns:a16="http://schemas.microsoft.com/office/drawing/2014/main" id="{D07D67C7-3737-46B2-A818-4041167562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05314" y="5358963"/>
              <a:ext cx="151070" cy="93707"/>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4"/>
                    <a:pt x="34" y="25"/>
                    <a:pt x="19" y="26"/>
                  </a:cubicBezTo>
                  <a:cubicBezTo>
                    <a:pt x="0" y="20"/>
                    <a:pt x="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4" name="Freeform 94">
              <a:extLst>
                <a:ext uri="{FF2B5EF4-FFF2-40B4-BE49-F238E27FC236}">
                  <a16:creationId xmlns:a16="http://schemas.microsoft.com/office/drawing/2014/main" id="{537E8027-0A3D-40E2-BE05-5B3C1F5EE8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88399" y="5391807"/>
              <a:ext cx="163660" cy="121724"/>
            </a:xfrm>
            <a:custGeom>
              <a:avLst/>
              <a:gdLst>
                <a:gd name="T0" fmla="*/ 29 w 42"/>
                <a:gd name="T1" fmla="*/ 1 h 34"/>
                <a:gd name="T2" fmla="*/ 40 w 42"/>
                <a:gd name="T3" fmla="*/ 20 h 34"/>
                <a:gd name="T4" fmla="*/ 29 w 42"/>
                <a:gd name="T5" fmla="*/ 1 h 34"/>
              </a:gdLst>
              <a:ahLst/>
              <a:cxnLst>
                <a:cxn ang="0">
                  <a:pos x="T0" y="T1"/>
                </a:cxn>
                <a:cxn ang="0">
                  <a:pos x="T2" y="T3"/>
                </a:cxn>
                <a:cxn ang="0">
                  <a:pos x="T4" y="T5"/>
                </a:cxn>
              </a:cxnLst>
              <a:rect l="0" t="0" r="r" b="b"/>
              <a:pathLst>
                <a:path w="42" h="34">
                  <a:moveTo>
                    <a:pt x="29" y="1"/>
                  </a:moveTo>
                  <a:cubicBezTo>
                    <a:pt x="38" y="0"/>
                    <a:pt x="42" y="12"/>
                    <a:pt x="40" y="20"/>
                  </a:cubicBezTo>
                  <a:cubicBezTo>
                    <a:pt x="22" y="34"/>
                    <a:pt x="0" y="9"/>
                    <a:pt x="2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5" name="Freeform 95">
              <a:extLst>
                <a:ext uri="{FF2B5EF4-FFF2-40B4-BE49-F238E27FC236}">
                  <a16:creationId xmlns:a16="http://schemas.microsoft.com/office/drawing/2014/main" id="{81DBF15F-E31D-4645-8837-2C4C9A5A42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840940" y="5394706"/>
              <a:ext cx="139530" cy="96607"/>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2"/>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6" name="Freeform 96">
              <a:extLst>
                <a:ext uri="{FF2B5EF4-FFF2-40B4-BE49-F238E27FC236}">
                  <a16:creationId xmlns:a16="http://schemas.microsoft.com/office/drawing/2014/main" id="{5B8CDE73-F3DC-4AC9-9297-EB4E2A576E9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454663" y="5402434"/>
              <a:ext cx="174151" cy="128486"/>
            </a:xfrm>
            <a:custGeom>
              <a:avLst/>
              <a:gdLst>
                <a:gd name="T0" fmla="*/ 28 w 45"/>
                <a:gd name="T1" fmla="*/ 0 h 36"/>
                <a:gd name="T2" fmla="*/ 41 w 45"/>
                <a:gd name="T3" fmla="*/ 20 h 36"/>
                <a:gd name="T4" fmla="*/ 28 w 45"/>
                <a:gd name="T5" fmla="*/ 0 h 36"/>
              </a:gdLst>
              <a:ahLst/>
              <a:cxnLst>
                <a:cxn ang="0">
                  <a:pos x="T0" y="T1"/>
                </a:cxn>
                <a:cxn ang="0">
                  <a:pos x="T2" y="T3"/>
                </a:cxn>
                <a:cxn ang="0">
                  <a:pos x="T4" y="T5"/>
                </a:cxn>
              </a:cxnLst>
              <a:rect l="0" t="0" r="r" b="b"/>
              <a:pathLst>
                <a:path w="45" h="36">
                  <a:moveTo>
                    <a:pt x="28" y="0"/>
                  </a:moveTo>
                  <a:cubicBezTo>
                    <a:pt x="32" y="0"/>
                    <a:pt x="45" y="13"/>
                    <a:pt x="41" y="20"/>
                  </a:cubicBezTo>
                  <a:cubicBezTo>
                    <a:pt x="24" y="36"/>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7" name="Freeform 97">
              <a:extLst>
                <a:ext uri="{FF2B5EF4-FFF2-40B4-BE49-F238E27FC236}">
                  <a16:creationId xmlns:a16="http://schemas.microsoft.com/office/drawing/2014/main" id="{F0376FDA-A4AF-45A1-8F87-FA4B02F22C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778160" y="5405332"/>
              <a:ext cx="225557" cy="143944"/>
            </a:xfrm>
            <a:custGeom>
              <a:avLst/>
              <a:gdLst>
                <a:gd name="T0" fmla="*/ 42 w 58"/>
                <a:gd name="T1" fmla="*/ 0 h 40"/>
                <a:gd name="T2" fmla="*/ 53 w 58"/>
                <a:gd name="T3" fmla="*/ 17 h 40"/>
                <a:gd name="T4" fmla="*/ 42 w 58"/>
                <a:gd name="T5" fmla="*/ 0 h 40"/>
              </a:gdLst>
              <a:ahLst/>
              <a:cxnLst>
                <a:cxn ang="0">
                  <a:pos x="T0" y="T1"/>
                </a:cxn>
                <a:cxn ang="0">
                  <a:pos x="T2" y="T3"/>
                </a:cxn>
                <a:cxn ang="0">
                  <a:pos x="T4" y="T5"/>
                </a:cxn>
              </a:cxnLst>
              <a:rect l="0" t="0" r="r" b="b"/>
              <a:pathLst>
                <a:path w="58" h="40">
                  <a:moveTo>
                    <a:pt x="42" y="0"/>
                  </a:moveTo>
                  <a:cubicBezTo>
                    <a:pt x="52" y="0"/>
                    <a:pt x="50" y="9"/>
                    <a:pt x="53" y="17"/>
                  </a:cubicBezTo>
                  <a:cubicBezTo>
                    <a:pt x="58" y="40"/>
                    <a:pt x="0" y="6"/>
                    <a:pt x="4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8" name="Freeform 98">
              <a:extLst>
                <a:ext uri="{FF2B5EF4-FFF2-40B4-BE49-F238E27FC236}">
                  <a16:creationId xmlns:a16="http://schemas.microsoft.com/office/drawing/2014/main" id="{2FCD6E4E-8DEF-4CF5-BD6B-94763A5F369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54079" y="5405333"/>
              <a:ext cx="175200" cy="93707"/>
            </a:xfrm>
            <a:custGeom>
              <a:avLst/>
              <a:gdLst>
                <a:gd name="T0" fmla="*/ 23 w 45"/>
                <a:gd name="T1" fmla="*/ 0 h 26"/>
                <a:gd name="T2" fmla="*/ 30 w 45"/>
                <a:gd name="T3" fmla="*/ 26 h 26"/>
                <a:gd name="T4" fmla="*/ 23 w 45"/>
                <a:gd name="T5" fmla="*/ 0 h 26"/>
              </a:gdLst>
              <a:ahLst/>
              <a:cxnLst>
                <a:cxn ang="0">
                  <a:pos x="T0" y="T1"/>
                </a:cxn>
                <a:cxn ang="0">
                  <a:pos x="T2" y="T3"/>
                </a:cxn>
                <a:cxn ang="0">
                  <a:pos x="T4" y="T5"/>
                </a:cxn>
              </a:cxnLst>
              <a:rect l="0" t="0" r="r" b="b"/>
              <a:pathLst>
                <a:path w="45" h="26">
                  <a:moveTo>
                    <a:pt x="23" y="0"/>
                  </a:moveTo>
                  <a:cubicBezTo>
                    <a:pt x="33" y="2"/>
                    <a:pt x="45" y="21"/>
                    <a:pt x="30" y="26"/>
                  </a:cubicBezTo>
                  <a:cubicBezTo>
                    <a:pt x="10" y="24"/>
                    <a:pt x="0" y="8"/>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9" name="Freeform 99">
              <a:extLst>
                <a:ext uri="{FF2B5EF4-FFF2-40B4-BE49-F238E27FC236}">
                  <a16:creationId xmlns:a16="http://schemas.microsoft.com/office/drawing/2014/main" id="{3C67A02A-2727-4748-AA3F-BE1E430E152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482783" y="5405330"/>
              <a:ext cx="260178" cy="143944"/>
            </a:xfrm>
            <a:custGeom>
              <a:avLst/>
              <a:gdLst>
                <a:gd name="T0" fmla="*/ 36 w 67"/>
                <a:gd name="T1" fmla="*/ 0 h 40"/>
                <a:gd name="T2" fmla="*/ 44 w 67"/>
                <a:gd name="T3" fmla="*/ 2 h 40"/>
                <a:gd name="T4" fmla="*/ 31 w 67"/>
                <a:gd name="T5" fmla="*/ 2 h 40"/>
                <a:gd name="T6" fmla="*/ 36 w 67"/>
                <a:gd name="T7" fmla="*/ 0 h 40"/>
              </a:gdLst>
              <a:ahLst/>
              <a:cxnLst>
                <a:cxn ang="0">
                  <a:pos x="T0" y="T1"/>
                </a:cxn>
                <a:cxn ang="0">
                  <a:pos x="T2" y="T3"/>
                </a:cxn>
                <a:cxn ang="0">
                  <a:pos x="T4" y="T5"/>
                </a:cxn>
                <a:cxn ang="0">
                  <a:pos x="T6" y="T7"/>
                </a:cxn>
              </a:cxnLst>
              <a:rect l="0" t="0" r="r" b="b"/>
              <a:pathLst>
                <a:path w="67" h="40">
                  <a:moveTo>
                    <a:pt x="36" y="0"/>
                  </a:moveTo>
                  <a:cubicBezTo>
                    <a:pt x="39" y="3"/>
                    <a:pt x="41" y="0"/>
                    <a:pt x="44" y="2"/>
                  </a:cubicBezTo>
                  <a:cubicBezTo>
                    <a:pt x="67" y="40"/>
                    <a:pt x="0" y="25"/>
                    <a:pt x="31" y="2"/>
                  </a:cubicBezTo>
                  <a:cubicBezTo>
                    <a:pt x="24" y="11"/>
                    <a:pt x="31" y="5"/>
                    <a:pt x="3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0" name="Freeform 100">
              <a:extLst>
                <a:ext uri="{FF2B5EF4-FFF2-40B4-BE49-F238E27FC236}">
                  <a16:creationId xmlns:a16="http://schemas.microsoft.com/office/drawing/2014/main" id="{3FBBF2DA-87EB-4F70-9B79-6C81721C9B9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34439" y="5405332"/>
              <a:ext cx="152120" cy="111097"/>
            </a:xfrm>
            <a:custGeom>
              <a:avLst/>
              <a:gdLst>
                <a:gd name="T0" fmla="*/ 28 w 39"/>
                <a:gd name="T1" fmla="*/ 1 h 31"/>
                <a:gd name="T2" fmla="*/ 39 w 39"/>
                <a:gd name="T3" fmla="*/ 21 h 31"/>
                <a:gd name="T4" fmla="*/ 28 w 39"/>
                <a:gd name="T5" fmla="*/ 1 h 31"/>
              </a:gdLst>
              <a:ahLst/>
              <a:cxnLst>
                <a:cxn ang="0">
                  <a:pos x="T0" y="T1"/>
                </a:cxn>
                <a:cxn ang="0">
                  <a:pos x="T2" y="T3"/>
                </a:cxn>
                <a:cxn ang="0">
                  <a:pos x="T4" y="T5"/>
                </a:cxn>
              </a:cxnLst>
              <a:rect l="0" t="0" r="r" b="b"/>
              <a:pathLst>
                <a:path w="39" h="31">
                  <a:moveTo>
                    <a:pt x="28" y="1"/>
                  </a:moveTo>
                  <a:cubicBezTo>
                    <a:pt x="38" y="0"/>
                    <a:pt x="38" y="12"/>
                    <a:pt x="39" y="21"/>
                  </a:cubicBezTo>
                  <a:cubicBezTo>
                    <a:pt x="18" y="31"/>
                    <a:pt x="0" y="12"/>
                    <a:pt x="2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1" name="Freeform 101">
              <a:extLst>
                <a:ext uri="{FF2B5EF4-FFF2-40B4-BE49-F238E27FC236}">
                  <a16:creationId xmlns:a16="http://schemas.microsoft.com/office/drawing/2014/main" id="{BCEB5F06-BFA8-4814-9E4C-76DCAD1211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162131" y="5413062"/>
              <a:ext cx="163660" cy="96607"/>
            </a:xfrm>
            <a:custGeom>
              <a:avLst/>
              <a:gdLst>
                <a:gd name="T0" fmla="*/ 22 w 42"/>
                <a:gd name="T1" fmla="*/ 0 h 27"/>
                <a:gd name="T2" fmla="*/ 14 w 42"/>
                <a:gd name="T3" fmla="*/ 25 h 27"/>
                <a:gd name="T4" fmla="*/ 22 w 42"/>
                <a:gd name="T5" fmla="*/ 0 h 27"/>
              </a:gdLst>
              <a:ahLst/>
              <a:cxnLst>
                <a:cxn ang="0">
                  <a:pos x="T0" y="T1"/>
                </a:cxn>
                <a:cxn ang="0">
                  <a:pos x="T2" y="T3"/>
                </a:cxn>
                <a:cxn ang="0">
                  <a:pos x="T4" y="T5"/>
                </a:cxn>
              </a:cxnLst>
              <a:rect l="0" t="0" r="r" b="b"/>
              <a:pathLst>
                <a:path w="42" h="27">
                  <a:moveTo>
                    <a:pt x="22" y="0"/>
                  </a:moveTo>
                  <a:cubicBezTo>
                    <a:pt x="42" y="7"/>
                    <a:pt x="28" y="27"/>
                    <a:pt x="14" y="25"/>
                  </a:cubicBezTo>
                  <a:cubicBezTo>
                    <a:pt x="0" y="18"/>
                    <a:pt x="9" y="2"/>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2" name="Freeform 102">
              <a:extLst>
                <a:ext uri="{FF2B5EF4-FFF2-40B4-BE49-F238E27FC236}">
                  <a16:creationId xmlns:a16="http://schemas.microsoft.com/office/drawing/2014/main" id="{18CCA59A-7924-4538-BFC4-0CB7F1E4EE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46142" y="5416926"/>
              <a:ext cx="143728" cy="117858"/>
            </a:xfrm>
            <a:custGeom>
              <a:avLst/>
              <a:gdLst>
                <a:gd name="T0" fmla="*/ 21 w 37"/>
                <a:gd name="T1" fmla="*/ 0 h 33"/>
                <a:gd name="T2" fmla="*/ 19 w 37"/>
                <a:gd name="T3" fmla="*/ 23 h 33"/>
                <a:gd name="T4" fmla="*/ 21 w 37"/>
                <a:gd name="T5" fmla="*/ 0 h 33"/>
              </a:gdLst>
              <a:ahLst/>
              <a:cxnLst>
                <a:cxn ang="0">
                  <a:pos x="T0" y="T1"/>
                </a:cxn>
                <a:cxn ang="0">
                  <a:pos x="T2" y="T3"/>
                </a:cxn>
                <a:cxn ang="0">
                  <a:pos x="T4" y="T5"/>
                </a:cxn>
              </a:cxnLst>
              <a:rect l="0" t="0" r="r" b="b"/>
              <a:pathLst>
                <a:path w="37" h="33">
                  <a:moveTo>
                    <a:pt x="21" y="0"/>
                  </a:moveTo>
                  <a:cubicBezTo>
                    <a:pt x="37" y="0"/>
                    <a:pt x="29" y="33"/>
                    <a:pt x="19" y="23"/>
                  </a:cubicBezTo>
                  <a:cubicBezTo>
                    <a:pt x="0" y="30"/>
                    <a:pt x="3"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3" name="Freeform 103">
              <a:extLst>
                <a:ext uri="{FF2B5EF4-FFF2-40B4-BE49-F238E27FC236}">
                  <a16:creationId xmlns:a16="http://schemas.microsoft.com/office/drawing/2014/main" id="{A0A93E30-463F-4F62-A384-056F7CDE6F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156678" y="5423687"/>
              <a:ext cx="166807" cy="121724"/>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4" name="Freeform 104">
              <a:extLst>
                <a:ext uri="{FF2B5EF4-FFF2-40B4-BE49-F238E27FC236}">
                  <a16:creationId xmlns:a16="http://schemas.microsoft.com/office/drawing/2014/main" id="{59F75A4E-692F-4BAA-BE1F-ACE3640FA8C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161124" y="5423687"/>
              <a:ext cx="8392" cy="676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5" name="Freeform 113">
              <a:extLst>
                <a:ext uri="{FF2B5EF4-FFF2-40B4-BE49-F238E27FC236}">
                  <a16:creationId xmlns:a16="http://schemas.microsoft.com/office/drawing/2014/main" id="{406CF913-2FAD-4D42-9157-2899C41EEAD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898807" y="5477785"/>
              <a:ext cx="11540" cy="10628"/>
            </a:xfrm>
            <a:custGeom>
              <a:avLst/>
              <a:gdLst>
                <a:gd name="T0" fmla="*/ 1 w 3"/>
                <a:gd name="T1" fmla="*/ 0 h 3"/>
                <a:gd name="T2" fmla="*/ 3 w 3"/>
                <a:gd name="T3" fmla="*/ 1 h 3"/>
                <a:gd name="T4" fmla="*/ 1 w 3"/>
                <a:gd name="T5" fmla="*/ 0 h 3"/>
              </a:gdLst>
              <a:ahLst/>
              <a:cxnLst>
                <a:cxn ang="0">
                  <a:pos x="T0" y="T1"/>
                </a:cxn>
                <a:cxn ang="0">
                  <a:pos x="T2" y="T3"/>
                </a:cxn>
                <a:cxn ang="0">
                  <a:pos x="T4" y="T5"/>
                </a:cxn>
              </a:cxnLst>
              <a:rect l="0" t="0" r="r" b="b"/>
              <a:pathLst>
                <a:path w="3" h="3">
                  <a:moveTo>
                    <a:pt x="1" y="0"/>
                  </a:moveTo>
                  <a:cubicBezTo>
                    <a:pt x="1" y="0"/>
                    <a:pt x="2" y="1"/>
                    <a:pt x="3" y="1"/>
                  </a:cubicBezTo>
                  <a:cubicBezTo>
                    <a:pt x="2" y="3"/>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6" name="Freeform 114">
              <a:extLst>
                <a:ext uri="{FF2B5EF4-FFF2-40B4-BE49-F238E27FC236}">
                  <a16:creationId xmlns:a16="http://schemas.microsoft.com/office/drawing/2014/main" id="{76306C74-917D-43D4-B6E5-6B4C4A540BC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528101" y="5477787"/>
              <a:ext cx="7345" cy="676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2"/>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7" name="Freeform 115">
              <a:extLst>
                <a:ext uri="{FF2B5EF4-FFF2-40B4-BE49-F238E27FC236}">
                  <a16:creationId xmlns:a16="http://schemas.microsoft.com/office/drawing/2014/main" id="{80F8F223-CC1A-4E1A-80E7-A4A3E52CF33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312829" y="5484550"/>
              <a:ext cx="7345" cy="676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8" name="Freeform 117">
              <a:extLst>
                <a:ext uri="{FF2B5EF4-FFF2-40B4-BE49-F238E27FC236}">
                  <a16:creationId xmlns:a16="http://schemas.microsoft.com/office/drawing/2014/main" id="{92D47487-B5D3-4C4B-AF8B-486D7E963F2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30114" y="5499041"/>
              <a:ext cx="8392" cy="676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9" name="Freeform 118">
              <a:extLst>
                <a:ext uri="{FF2B5EF4-FFF2-40B4-BE49-F238E27FC236}">
                  <a16:creationId xmlns:a16="http://schemas.microsoft.com/office/drawing/2014/main" id="{E60E8C17-5F97-46EF-9891-75B625EFC8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742458" y="5440169"/>
              <a:ext cx="155267" cy="113994"/>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0" name="Freeform 119">
              <a:extLst>
                <a:ext uri="{FF2B5EF4-FFF2-40B4-BE49-F238E27FC236}">
                  <a16:creationId xmlns:a16="http://schemas.microsoft.com/office/drawing/2014/main" id="{DBB99CEB-E543-43DF-B31F-18AC8BB7FD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10221" y="5425337"/>
              <a:ext cx="151070" cy="178722"/>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1" name="Freeform 120">
              <a:extLst>
                <a:ext uri="{FF2B5EF4-FFF2-40B4-BE49-F238E27FC236}">
                  <a16:creationId xmlns:a16="http://schemas.microsoft.com/office/drawing/2014/main" id="{3D6FE725-2751-43F4-B9FC-DAB446B358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80933" y="5699014"/>
              <a:ext cx="143728" cy="79216"/>
            </a:xfrm>
            <a:custGeom>
              <a:avLst/>
              <a:gdLst>
                <a:gd name="T0" fmla="*/ 19 w 37"/>
                <a:gd name="T1" fmla="*/ 0 h 22"/>
                <a:gd name="T2" fmla="*/ 20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2"/>
                    <a:pt x="37" y="21"/>
                    <a:pt x="20" y="22"/>
                  </a:cubicBezTo>
                  <a:cubicBezTo>
                    <a:pt x="7" y="18"/>
                    <a:pt x="0" y="6"/>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2" name="Freeform 121">
              <a:extLst>
                <a:ext uri="{FF2B5EF4-FFF2-40B4-BE49-F238E27FC236}">
                  <a16:creationId xmlns:a16="http://schemas.microsoft.com/office/drawing/2014/main" id="{417E512D-7D83-498E-AB2F-4E1719AA42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520758" y="5706744"/>
              <a:ext cx="158415" cy="100470"/>
            </a:xfrm>
            <a:custGeom>
              <a:avLst/>
              <a:gdLst>
                <a:gd name="T0" fmla="*/ 26 w 41"/>
                <a:gd name="T1" fmla="*/ 0 h 28"/>
                <a:gd name="T2" fmla="*/ 38 w 41"/>
                <a:gd name="T3" fmla="*/ 19 h 28"/>
                <a:gd name="T4" fmla="*/ 26 w 41"/>
                <a:gd name="T5" fmla="*/ 0 h 28"/>
              </a:gdLst>
              <a:ahLst/>
              <a:cxnLst>
                <a:cxn ang="0">
                  <a:pos x="T0" y="T1"/>
                </a:cxn>
                <a:cxn ang="0">
                  <a:pos x="T2" y="T3"/>
                </a:cxn>
                <a:cxn ang="0">
                  <a:pos x="T4" y="T5"/>
                </a:cxn>
              </a:cxnLst>
              <a:rect l="0" t="0" r="r" b="b"/>
              <a:pathLst>
                <a:path w="41" h="28">
                  <a:moveTo>
                    <a:pt x="26" y="0"/>
                  </a:moveTo>
                  <a:cubicBezTo>
                    <a:pt x="33" y="0"/>
                    <a:pt x="41" y="10"/>
                    <a:pt x="38" y="19"/>
                  </a:cubicBezTo>
                  <a:cubicBezTo>
                    <a:pt x="16" y="28"/>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3" name="Freeform 125">
              <a:extLst>
                <a:ext uri="{FF2B5EF4-FFF2-40B4-BE49-F238E27FC236}">
                  <a16:creationId xmlns:a16="http://schemas.microsoft.com/office/drawing/2014/main" id="{CCC352A1-A818-43E3-B2B6-3659C06AA5A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086192" y="5711091"/>
              <a:ext cx="175200" cy="93707"/>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9" y="24"/>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4" name="Freeform 126">
              <a:extLst>
                <a:ext uri="{FF2B5EF4-FFF2-40B4-BE49-F238E27FC236}">
                  <a16:creationId xmlns:a16="http://schemas.microsoft.com/office/drawing/2014/main" id="{B6290974-ACC6-4D67-8719-DEB0CF60CA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092724" y="5734760"/>
              <a:ext cx="179397" cy="93707"/>
            </a:xfrm>
            <a:custGeom>
              <a:avLst/>
              <a:gdLst>
                <a:gd name="T0" fmla="*/ 23 w 46"/>
                <a:gd name="T1" fmla="*/ 0 h 26"/>
                <a:gd name="T2" fmla="*/ 29 w 46"/>
                <a:gd name="T3" fmla="*/ 26 h 26"/>
                <a:gd name="T4" fmla="*/ 23 w 46"/>
                <a:gd name="T5" fmla="*/ 0 h 26"/>
              </a:gdLst>
              <a:ahLst/>
              <a:cxnLst>
                <a:cxn ang="0">
                  <a:pos x="T0" y="T1"/>
                </a:cxn>
                <a:cxn ang="0">
                  <a:pos x="T2" y="T3"/>
                </a:cxn>
                <a:cxn ang="0">
                  <a:pos x="T4" y="T5"/>
                </a:cxn>
              </a:cxnLst>
              <a:rect l="0" t="0" r="r" b="b"/>
              <a:pathLst>
                <a:path w="46" h="26">
                  <a:moveTo>
                    <a:pt x="23" y="0"/>
                  </a:moveTo>
                  <a:cubicBezTo>
                    <a:pt x="32" y="2"/>
                    <a:pt x="46" y="22"/>
                    <a:pt x="29" y="26"/>
                  </a:cubicBezTo>
                  <a:cubicBezTo>
                    <a:pt x="10" y="24"/>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5" name="Freeform 127">
              <a:extLst>
                <a:ext uri="{FF2B5EF4-FFF2-40B4-BE49-F238E27FC236}">
                  <a16:creationId xmlns:a16="http://schemas.microsoft.com/office/drawing/2014/main" id="{0CBDF33A-236E-480A-91D2-7918A8BCD9D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46735" y="5734760"/>
              <a:ext cx="162611" cy="93707"/>
            </a:xfrm>
            <a:custGeom>
              <a:avLst/>
              <a:gdLst>
                <a:gd name="T0" fmla="*/ 28 w 42"/>
                <a:gd name="T1" fmla="*/ 0 h 26"/>
                <a:gd name="T2" fmla="*/ 23 w 42"/>
                <a:gd name="T3" fmla="*/ 26 h 26"/>
                <a:gd name="T4" fmla="*/ 28 w 42"/>
                <a:gd name="T5" fmla="*/ 0 h 26"/>
              </a:gdLst>
              <a:ahLst/>
              <a:cxnLst>
                <a:cxn ang="0">
                  <a:pos x="T0" y="T1"/>
                </a:cxn>
                <a:cxn ang="0">
                  <a:pos x="T2" y="T3"/>
                </a:cxn>
                <a:cxn ang="0">
                  <a:pos x="T4" y="T5"/>
                </a:cxn>
              </a:cxnLst>
              <a:rect l="0" t="0" r="r" b="b"/>
              <a:pathLst>
                <a:path w="42" h="26">
                  <a:moveTo>
                    <a:pt x="28" y="0"/>
                  </a:moveTo>
                  <a:cubicBezTo>
                    <a:pt x="42" y="4"/>
                    <a:pt x="38" y="23"/>
                    <a:pt x="23" y="26"/>
                  </a:cubicBezTo>
                  <a:cubicBezTo>
                    <a:pt x="0" y="26"/>
                    <a:pt x="8"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6" name="Freeform 128">
              <a:extLst>
                <a:ext uri="{FF2B5EF4-FFF2-40B4-BE49-F238E27FC236}">
                  <a16:creationId xmlns:a16="http://schemas.microsoft.com/office/drawing/2014/main" id="{52AEEED2-755A-4DFD-8742-9D0D2184F7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503130" y="5738622"/>
              <a:ext cx="155267" cy="92743"/>
            </a:xfrm>
            <a:custGeom>
              <a:avLst/>
              <a:gdLst>
                <a:gd name="T0" fmla="*/ 18 w 40"/>
                <a:gd name="T1" fmla="*/ 0 h 26"/>
                <a:gd name="T2" fmla="*/ 7 w 40"/>
                <a:gd name="T3" fmla="*/ 20 h 26"/>
                <a:gd name="T4" fmla="*/ 18 w 40"/>
                <a:gd name="T5" fmla="*/ 0 h 26"/>
              </a:gdLst>
              <a:ahLst/>
              <a:cxnLst>
                <a:cxn ang="0">
                  <a:pos x="T0" y="T1"/>
                </a:cxn>
                <a:cxn ang="0">
                  <a:pos x="T2" y="T3"/>
                </a:cxn>
                <a:cxn ang="0">
                  <a:pos x="T4" y="T5"/>
                </a:cxn>
              </a:cxnLst>
              <a:rect l="0" t="0" r="r" b="b"/>
              <a:pathLst>
                <a:path w="40" h="26">
                  <a:moveTo>
                    <a:pt x="18" y="0"/>
                  </a:moveTo>
                  <a:cubicBezTo>
                    <a:pt x="40" y="9"/>
                    <a:pt x="28" y="26"/>
                    <a:pt x="7" y="20"/>
                  </a:cubicBezTo>
                  <a:cubicBezTo>
                    <a:pt x="0" y="8"/>
                    <a:pt x="6" y="1"/>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7" name="Freeform 129">
              <a:extLst>
                <a:ext uri="{FF2B5EF4-FFF2-40B4-BE49-F238E27FC236}">
                  <a16:creationId xmlns:a16="http://schemas.microsoft.com/office/drawing/2014/main" id="{7ACDEC4F-0513-41C4-B4E8-FF1FD9F22AF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809054" y="5738622"/>
              <a:ext cx="175200" cy="129453"/>
            </a:xfrm>
            <a:custGeom>
              <a:avLst/>
              <a:gdLst>
                <a:gd name="T0" fmla="*/ 28 w 45"/>
                <a:gd name="T1" fmla="*/ 0 h 36"/>
                <a:gd name="T2" fmla="*/ 42 w 45"/>
                <a:gd name="T3" fmla="*/ 20 h 36"/>
                <a:gd name="T4" fmla="*/ 28 w 45"/>
                <a:gd name="T5" fmla="*/ 0 h 36"/>
              </a:gdLst>
              <a:ahLst/>
              <a:cxnLst>
                <a:cxn ang="0">
                  <a:pos x="T0" y="T1"/>
                </a:cxn>
                <a:cxn ang="0">
                  <a:pos x="T2" y="T3"/>
                </a:cxn>
                <a:cxn ang="0">
                  <a:pos x="T4" y="T5"/>
                </a:cxn>
              </a:cxnLst>
              <a:rect l="0" t="0" r="r" b="b"/>
              <a:pathLst>
                <a:path w="45" h="36">
                  <a:moveTo>
                    <a:pt x="28" y="0"/>
                  </a:moveTo>
                  <a:cubicBezTo>
                    <a:pt x="34" y="1"/>
                    <a:pt x="45" y="11"/>
                    <a:pt x="42" y="20"/>
                  </a:cubicBezTo>
                  <a:cubicBezTo>
                    <a:pt x="25" y="36"/>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8" name="Freeform 133">
              <a:extLst>
                <a:ext uri="{FF2B5EF4-FFF2-40B4-BE49-F238E27FC236}">
                  <a16:creationId xmlns:a16="http://schemas.microsoft.com/office/drawing/2014/main" id="{428F7B69-9ADC-451F-93EE-EE4FD32CC0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580349" y="5749250"/>
              <a:ext cx="162611" cy="118826"/>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9" name="Freeform 136">
              <a:extLst>
                <a:ext uri="{FF2B5EF4-FFF2-40B4-BE49-F238E27FC236}">
                  <a16:creationId xmlns:a16="http://schemas.microsoft.com/office/drawing/2014/main" id="{7C5B8578-66EF-4F86-94E8-17B14E7CD4D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753769" y="5762290"/>
              <a:ext cx="151070" cy="82115"/>
            </a:xfrm>
            <a:custGeom>
              <a:avLst/>
              <a:gdLst>
                <a:gd name="T0" fmla="*/ 21 w 39"/>
                <a:gd name="T1" fmla="*/ 0 h 23"/>
                <a:gd name="T2" fmla="*/ 22 w 39"/>
                <a:gd name="T3" fmla="*/ 23 h 23"/>
                <a:gd name="T4" fmla="*/ 21 w 39"/>
                <a:gd name="T5" fmla="*/ 0 h 23"/>
              </a:gdLst>
              <a:ahLst/>
              <a:cxnLst>
                <a:cxn ang="0">
                  <a:pos x="T0" y="T1"/>
                </a:cxn>
                <a:cxn ang="0">
                  <a:pos x="T2" y="T3"/>
                </a:cxn>
                <a:cxn ang="0">
                  <a:pos x="T4" y="T5"/>
                </a:cxn>
              </a:cxnLst>
              <a:rect l="0" t="0" r="r" b="b"/>
              <a:pathLst>
                <a:path w="39" h="23">
                  <a:moveTo>
                    <a:pt x="21" y="0"/>
                  </a:moveTo>
                  <a:cubicBezTo>
                    <a:pt x="37" y="0"/>
                    <a:pt x="39" y="22"/>
                    <a:pt x="22" y="23"/>
                  </a:cubicBezTo>
                  <a:cubicBezTo>
                    <a:pt x="7" y="22"/>
                    <a:pt x="0" y="5"/>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0" name="Freeform 137">
              <a:extLst>
                <a:ext uri="{FF2B5EF4-FFF2-40B4-BE49-F238E27FC236}">
                  <a16:creationId xmlns:a16="http://schemas.microsoft.com/office/drawing/2014/main" id="{A4F67E73-C46B-40ED-9E3D-0649DAF1755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81526" y="5767605"/>
              <a:ext cx="151070" cy="111097"/>
            </a:xfrm>
            <a:custGeom>
              <a:avLst/>
              <a:gdLst>
                <a:gd name="T0" fmla="*/ 23 w 39"/>
                <a:gd name="T1" fmla="*/ 0 h 31"/>
                <a:gd name="T2" fmla="*/ 17 w 39"/>
                <a:gd name="T3" fmla="*/ 26 h 31"/>
                <a:gd name="T4" fmla="*/ 23 w 39"/>
                <a:gd name="T5" fmla="*/ 0 h 31"/>
              </a:gdLst>
              <a:ahLst/>
              <a:cxnLst>
                <a:cxn ang="0">
                  <a:pos x="T0" y="T1"/>
                </a:cxn>
                <a:cxn ang="0">
                  <a:pos x="T2" y="T3"/>
                </a:cxn>
                <a:cxn ang="0">
                  <a:pos x="T4" y="T5"/>
                </a:cxn>
              </a:cxnLst>
              <a:rect l="0" t="0" r="r" b="b"/>
              <a:pathLst>
                <a:path w="39" h="31">
                  <a:moveTo>
                    <a:pt x="23" y="0"/>
                  </a:moveTo>
                  <a:cubicBezTo>
                    <a:pt x="39" y="3"/>
                    <a:pt x="39" y="31"/>
                    <a:pt x="17" y="26"/>
                  </a:cubicBezTo>
                  <a:cubicBezTo>
                    <a:pt x="0" y="6"/>
                    <a:pt x="15" y="5"/>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1" name="Freeform 138">
              <a:extLst>
                <a:ext uri="{FF2B5EF4-FFF2-40B4-BE49-F238E27FC236}">
                  <a16:creationId xmlns:a16="http://schemas.microsoft.com/office/drawing/2014/main" id="{FFE7AB6C-54A1-4F65-9ACF-E5413181F02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182533" y="5770505"/>
              <a:ext cx="139530" cy="93707"/>
            </a:xfrm>
            <a:custGeom>
              <a:avLst/>
              <a:gdLst>
                <a:gd name="T0" fmla="*/ 21 w 36"/>
                <a:gd name="T1" fmla="*/ 0 h 26"/>
                <a:gd name="T2" fmla="*/ 21 w 36"/>
                <a:gd name="T3" fmla="*/ 26 h 26"/>
                <a:gd name="T4" fmla="*/ 21 w 36"/>
                <a:gd name="T5" fmla="*/ 0 h 26"/>
              </a:gdLst>
              <a:ahLst/>
              <a:cxnLst>
                <a:cxn ang="0">
                  <a:pos x="T0" y="T1"/>
                </a:cxn>
                <a:cxn ang="0">
                  <a:pos x="T2" y="T3"/>
                </a:cxn>
                <a:cxn ang="0">
                  <a:pos x="T4" y="T5"/>
                </a:cxn>
              </a:cxnLst>
              <a:rect l="0" t="0" r="r" b="b"/>
              <a:pathLst>
                <a:path w="36" h="26">
                  <a:moveTo>
                    <a:pt x="21" y="0"/>
                  </a:moveTo>
                  <a:cubicBezTo>
                    <a:pt x="32" y="4"/>
                    <a:pt x="36" y="23"/>
                    <a:pt x="21" y="26"/>
                  </a:cubicBezTo>
                  <a:cubicBezTo>
                    <a:pt x="1" y="24"/>
                    <a:pt x="0" y="2"/>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2" name="Freeform 139">
              <a:extLst>
                <a:ext uri="{FF2B5EF4-FFF2-40B4-BE49-F238E27FC236}">
                  <a16:creationId xmlns:a16="http://schemas.microsoft.com/office/drawing/2014/main" id="{3EDD83D5-0515-4C55-9801-059EFEA5415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983838" y="5778232"/>
              <a:ext cx="155267" cy="103369"/>
            </a:xfrm>
            <a:custGeom>
              <a:avLst/>
              <a:gdLst>
                <a:gd name="T0" fmla="*/ 24 w 40"/>
                <a:gd name="T1" fmla="*/ 0 h 29"/>
                <a:gd name="T2" fmla="*/ 19 w 40"/>
                <a:gd name="T3" fmla="*/ 26 h 29"/>
                <a:gd name="T4" fmla="*/ 24 w 40"/>
                <a:gd name="T5" fmla="*/ 0 h 29"/>
              </a:gdLst>
              <a:ahLst/>
              <a:cxnLst>
                <a:cxn ang="0">
                  <a:pos x="T0" y="T1"/>
                </a:cxn>
                <a:cxn ang="0">
                  <a:pos x="T2" y="T3"/>
                </a:cxn>
                <a:cxn ang="0">
                  <a:pos x="T4" y="T5"/>
                </a:cxn>
              </a:cxnLst>
              <a:rect l="0" t="0" r="r" b="b"/>
              <a:pathLst>
                <a:path w="40" h="29">
                  <a:moveTo>
                    <a:pt x="24" y="0"/>
                  </a:moveTo>
                  <a:cubicBezTo>
                    <a:pt x="40" y="2"/>
                    <a:pt x="34" y="29"/>
                    <a:pt x="19" y="26"/>
                  </a:cubicBezTo>
                  <a:cubicBezTo>
                    <a:pt x="0" y="19"/>
                    <a:pt x="4"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3" name="Freeform 140">
              <a:extLst>
                <a:ext uri="{FF2B5EF4-FFF2-40B4-BE49-F238E27FC236}">
                  <a16:creationId xmlns:a16="http://schemas.microsoft.com/office/drawing/2014/main" id="{B7F53F4D-406A-4567-9069-1BA2036691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790584" y="5782096"/>
              <a:ext cx="162611" cy="113994"/>
            </a:xfrm>
            <a:custGeom>
              <a:avLst/>
              <a:gdLst>
                <a:gd name="T0" fmla="*/ 25 w 42"/>
                <a:gd name="T1" fmla="*/ 0 h 32"/>
                <a:gd name="T2" fmla="*/ 4 w 42"/>
                <a:gd name="T3" fmla="*/ 18 h 32"/>
                <a:gd name="T4" fmla="*/ 25 w 42"/>
                <a:gd name="T5" fmla="*/ 0 h 32"/>
              </a:gdLst>
              <a:ahLst/>
              <a:cxnLst>
                <a:cxn ang="0">
                  <a:pos x="T0" y="T1"/>
                </a:cxn>
                <a:cxn ang="0">
                  <a:pos x="T2" y="T3"/>
                </a:cxn>
                <a:cxn ang="0">
                  <a:pos x="T4" y="T5"/>
                </a:cxn>
              </a:cxnLst>
              <a:rect l="0" t="0" r="r" b="b"/>
              <a:pathLst>
                <a:path w="42" h="32">
                  <a:moveTo>
                    <a:pt x="25" y="0"/>
                  </a:moveTo>
                  <a:cubicBezTo>
                    <a:pt x="42" y="13"/>
                    <a:pt x="15" y="32"/>
                    <a:pt x="4" y="18"/>
                  </a:cubicBezTo>
                  <a:cubicBezTo>
                    <a:pt x="0" y="5"/>
                    <a:pt x="16"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4" name="Freeform 142">
              <a:extLst>
                <a:ext uri="{FF2B5EF4-FFF2-40B4-BE49-F238E27FC236}">
                  <a16:creationId xmlns:a16="http://schemas.microsoft.com/office/drawing/2014/main" id="{B20A98BB-1F55-46AA-9FA5-C282E25327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886685" y="5813976"/>
              <a:ext cx="4197" cy="676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1"/>
                    <a:pt x="1"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5" name="Freeform 143">
              <a:extLst>
                <a:ext uri="{FF2B5EF4-FFF2-40B4-BE49-F238E27FC236}">
                  <a16:creationId xmlns:a16="http://schemas.microsoft.com/office/drawing/2014/main" id="{238B452B-9549-4291-9F8D-23D2F36EED3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076365" y="5767604"/>
              <a:ext cx="143728" cy="92743"/>
            </a:xfrm>
            <a:custGeom>
              <a:avLst/>
              <a:gdLst>
                <a:gd name="T0" fmla="*/ 21 w 37"/>
                <a:gd name="T1" fmla="*/ 0 h 26"/>
                <a:gd name="T2" fmla="*/ 22 w 37"/>
                <a:gd name="T3" fmla="*/ 26 h 26"/>
                <a:gd name="T4" fmla="*/ 21 w 37"/>
                <a:gd name="T5" fmla="*/ 0 h 26"/>
              </a:gdLst>
              <a:ahLst/>
              <a:cxnLst>
                <a:cxn ang="0">
                  <a:pos x="T0" y="T1"/>
                </a:cxn>
                <a:cxn ang="0">
                  <a:pos x="T2" y="T3"/>
                </a:cxn>
                <a:cxn ang="0">
                  <a:pos x="T4" y="T5"/>
                </a:cxn>
              </a:cxnLst>
              <a:rect l="0" t="0" r="r" b="b"/>
              <a:pathLst>
                <a:path w="37" h="26">
                  <a:moveTo>
                    <a:pt x="21" y="0"/>
                  </a:moveTo>
                  <a:cubicBezTo>
                    <a:pt x="32" y="2"/>
                    <a:pt x="37" y="23"/>
                    <a:pt x="22" y="26"/>
                  </a:cubicBezTo>
                  <a:cubicBezTo>
                    <a:pt x="3" y="26"/>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6" name="Freeform 144">
              <a:extLst>
                <a:ext uri="{FF2B5EF4-FFF2-40B4-BE49-F238E27FC236}">
                  <a16:creationId xmlns:a16="http://schemas.microsoft.com/office/drawing/2014/main" id="{E0BBF55D-713C-4AB7-AA88-924BA5FC1A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345732" y="5762520"/>
              <a:ext cx="167855" cy="107233"/>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7" name="Freeform 145">
              <a:extLst>
                <a:ext uri="{FF2B5EF4-FFF2-40B4-BE49-F238E27FC236}">
                  <a16:creationId xmlns:a16="http://schemas.microsoft.com/office/drawing/2014/main" id="{E63429DA-81CB-4D2B-A0AB-4635078C47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669108" y="5820739"/>
              <a:ext cx="143728" cy="79216"/>
            </a:xfrm>
            <a:custGeom>
              <a:avLst/>
              <a:gdLst>
                <a:gd name="T0" fmla="*/ 19 w 37"/>
                <a:gd name="T1" fmla="*/ 0 h 22"/>
                <a:gd name="T2" fmla="*/ 19 w 37"/>
                <a:gd name="T3" fmla="*/ 22 h 22"/>
                <a:gd name="T4" fmla="*/ 19 w 37"/>
                <a:gd name="T5" fmla="*/ 0 h 22"/>
              </a:gdLst>
              <a:ahLst/>
              <a:cxnLst>
                <a:cxn ang="0">
                  <a:pos x="T0" y="T1"/>
                </a:cxn>
                <a:cxn ang="0">
                  <a:pos x="T2" y="T3"/>
                </a:cxn>
                <a:cxn ang="0">
                  <a:pos x="T4" y="T5"/>
                </a:cxn>
              </a:cxnLst>
              <a:rect l="0" t="0" r="r" b="b"/>
              <a:pathLst>
                <a:path w="37" h="22">
                  <a:moveTo>
                    <a:pt x="19" y="0"/>
                  </a:moveTo>
                  <a:cubicBezTo>
                    <a:pt x="35" y="1"/>
                    <a:pt x="37" y="22"/>
                    <a:pt x="19" y="22"/>
                  </a:cubicBezTo>
                  <a:cubicBezTo>
                    <a:pt x="6" y="18"/>
                    <a:pt x="0" y="4"/>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8" name="Freeform 8">
              <a:extLst>
                <a:ext uri="{FF2B5EF4-FFF2-40B4-BE49-F238E27FC236}">
                  <a16:creationId xmlns:a16="http://schemas.microsoft.com/office/drawing/2014/main" id="{371746A6-2F81-42FB-B148-E901528EEB0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992786" y="5468528"/>
              <a:ext cx="155267" cy="104334"/>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9" name="Freeform 8">
              <a:extLst>
                <a:ext uri="{FF2B5EF4-FFF2-40B4-BE49-F238E27FC236}">
                  <a16:creationId xmlns:a16="http://schemas.microsoft.com/office/drawing/2014/main" id="{27FDEB1E-2A09-43E6-A2A8-C87B604857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334177" y="5309220"/>
              <a:ext cx="155267" cy="104334"/>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0" name="Freeform 106">
              <a:extLst>
                <a:ext uri="{FF2B5EF4-FFF2-40B4-BE49-F238E27FC236}">
                  <a16:creationId xmlns:a16="http://schemas.microsoft.com/office/drawing/2014/main" id="{C7789A38-CEEA-4306-9AAB-3C243A73A5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244182" y="5563147"/>
              <a:ext cx="159463" cy="114961"/>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1" name="Freeform 10">
              <a:extLst>
                <a:ext uri="{FF2B5EF4-FFF2-40B4-BE49-F238E27FC236}">
                  <a16:creationId xmlns:a16="http://schemas.microsoft.com/office/drawing/2014/main" id="{D4FCE247-95C5-49B0-BD80-F8F32E56264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6528" y="4985840"/>
              <a:ext cx="163660" cy="104334"/>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2" name="Freeform 15">
              <a:extLst>
                <a:ext uri="{FF2B5EF4-FFF2-40B4-BE49-F238E27FC236}">
                  <a16:creationId xmlns:a16="http://schemas.microsoft.com/office/drawing/2014/main" id="{F39222FF-A4BB-4C84-8BFA-83870C6A3C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70567" y="4966780"/>
              <a:ext cx="143728" cy="85979"/>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3" name="Freeform 18">
              <a:extLst>
                <a:ext uri="{FF2B5EF4-FFF2-40B4-BE49-F238E27FC236}">
                  <a16:creationId xmlns:a16="http://schemas.microsoft.com/office/drawing/2014/main" id="{4BBEE2B2-F42E-4733-AE29-579F6F4A30E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50068" y="4995442"/>
              <a:ext cx="163660" cy="92743"/>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4" name="Freeform 19">
              <a:extLst>
                <a:ext uri="{FF2B5EF4-FFF2-40B4-BE49-F238E27FC236}">
                  <a16:creationId xmlns:a16="http://schemas.microsoft.com/office/drawing/2014/main" id="{D90F45F4-4F12-450D-8E3A-DDCE8F5723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248652" y="4675775"/>
              <a:ext cx="147925" cy="82115"/>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5" name="Freeform 20">
              <a:extLst>
                <a:ext uri="{FF2B5EF4-FFF2-40B4-BE49-F238E27FC236}">
                  <a16:creationId xmlns:a16="http://schemas.microsoft.com/office/drawing/2014/main" id="{7BA42DCB-AC30-4712-9B9A-840C27DE74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31898" y="4682756"/>
              <a:ext cx="152120" cy="92743"/>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6" name="Freeform 22">
              <a:extLst>
                <a:ext uri="{FF2B5EF4-FFF2-40B4-BE49-F238E27FC236}">
                  <a16:creationId xmlns:a16="http://schemas.microsoft.com/office/drawing/2014/main" id="{612EE244-7483-443D-A61E-A1181946F5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6013" y="5601966"/>
              <a:ext cx="178347" cy="117858"/>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7" name="Freeform 23">
              <a:extLst>
                <a:ext uri="{FF2B5EF4-FFF2-40B4-BE49-F238E27FC236}">
                  <a16:creationId xmlns:a16="http://schemas.microsoft.com/office/drawing/2014/main" id="{3C1575BB-FFFB-4B90-9E24-6CA7E85EE4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0597" y="4997655"/>
              <a:ext cx="159463" cy="96607"/>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8" name="Freeform 27">
              <a:extLst>
                <a:ext uri="{FF2B5EF4-FFF2-40B4-BE49-F238E27FC236}">
                  <a16:creationId xmlns:a16="http://schemas.microsoft.com/office/drawing/2014/main" id="{214D2F75-52F5-4584-8485-6E8144C82BE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59028" y="4675775"/>
              <a:ext cx="155267" cy="111097"/>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9" name="Freeform 30">
              <a:extLst>
                <a:ext uri="{FF2B5EF4-FFF2-40B4-BE49-F238E27FC236}">
                  <a16:creationId xmlns:a16="http://schemas.microsoft.com/office/drawing/2014/main" id="{FF701E98-7F94-4BB8-8030-F3826701EF8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44614" y="5009770"/>
              <a:ext cx="11540" cy="676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0" name="Freeform 43">
              <a:extLst>
                <a:ext uri="{FF2B5EF4-FFF2-40B4-BE49-F238E27FC236}">
                  <a16:creationId xmlns:a16="http://schemas.microsoft.com/office/drawing/2014/main" id="{0A653647-A061-4D85-83B2-0C7F6C37DA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0181" y="5278332"/>
              <a:ext cx="169954" cy="88879"/>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1" name="Freeform 51">
              <a:extLst>
                <a:ext uri="{FF2B5EF4-FFF2-40B4-BE49-F238E27FC236}">
                  <a16:creationId xmlns:a16="http://schemas.microsoft.com/office/drawing/2014/main" id="{9FCF7254-A4AB-4B8D-BB02-E7A34CFBA3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223500" y="4970162"/>
              <a:ext cx="136383" cy="107233"/>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2" name="Freeform 52">
              <a:extLst>
                <a:ext uri="{FF2B5EF4-FFF2-40B4-BE49-F238E27FC236}">
                  <a16:creationId xmlns:a16="http://schemas.microsoft.com/office/drawing/2014/main" id="{C68C42B0-A7DB-42EC-9EB6-A6D121C56D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3795" y="5274469"/>
              <a:ext cx="140580" cy="96607"/>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3" name="Freeform 53">
              <a:extLst>
                <a:ext uri="{FF2B5EF4-FFF2-40B4-BE49-F238E27FC236}">
                  <a16:creationId xmlns:a16="http://schemas.microsoft.com/office/drawing/2014/main" id="{8448C9F7-5297-496D-BC93-DFE082FEFA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537984" y="5281233"/>
              <a:ext cx="151070" cy="93707"/>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4" name="Freeform 54">
              <a:extLst>
                <a:ext uri="{FF2B5EF4-FFF2-40B4-BE49-F238E27FC236}">
                  <a16:creationId xmlns:a16="http://schemas.microsoft.com/office/drawing/2014/main" id="{D19FF980-A005-43B0-87C9-50B8E5050D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92073" y="5278334"/>
              <a:ext cx="159463" cy="124621"/>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5" name="Freeform 55">
              <a:extLst>
                <a:ext uri="{FF2B5EF4-FFF2-40B4-BE49-F238E27FC236}">
                  <a16:creationId xmlns:a16="http://schemas.microsoft.com/office/drawing/2014/main" id="{E14C8988-ADBF-47EE-B659-04FA258444B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778228" y="5285096"/>
              <a:ext cx="155267" cy="82115"/>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6" name="Freeform 56">
              <a:extLst>
                <a:ext uri="{FF2B5EF4-FFF2-40B4-BE49-F238E27FC236}">
                  <a16:creationId xmlns:a16="http://schemas.microsoft.com/office/drawing/2014/main" id="{063998C3-740F-4834-BD97-377E5011008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824259" y="5322718"/>
              <a:ext cx="152120" cy="85979"/>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7" name="Freeform 57">
              <a:extLst>
                <a:ext uri="{FF2B5EF4-FFF2-40B4-BE49-F238E27FC236}">
                  <a16:creationId xmlns:a16="http://schemas.microsoft.com/office/drawing/2014/main" id="{280651D9-CD8B-4D7E-AE4D-34327E6C0F5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035259" y="5281233"/>
              <a:ext cx="166807" cy="111097"/>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8" name="Freeform 59">
              <a:extLst>
                <a:ext uri="{FF2B5EF4-FFF2-40B4-BE49-F238E27FC236}">
                  <a16:creationId xmlns:a16="http://schemas.microsoft.com/office/drawing/2014/main" id="{BCD90D50-5156-49FC-BC6E-D6C41AAF964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57747" y="5324705"/>
              <a:ext cx="146874" cy="92743"/>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9" name="Freeform 60">
              <a:extLst>
                <a:ext uri="{FF2B5EF4-FFF2-40B4-BE49-F238E27FC236}">
                  <a16:creationId xmlns:a16="http://schemas.microsoft.com/office/drawing/2014/main" id="{141388CF-0E8C-476E-8E8A-911436B0923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298582" y="5331468"/>
              <a:ext cx="155267" cy="82115"/>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0" name="Freeform 61">
              <a:extLst>
                <a:ext uri="{FF2B5EF4-FFF2-40B4-BE49-F238E27FC236}">
                  <a16:creationId xmlns:a16="http://schemas.microsoft.com/office/drawing/2014/main" id="{ED6CA826-3C3C-40B5-A409-5E528A77C99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90231" y="5349824"/>
              <a:ext cx="162611" cy="117858"/>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1" name="Freeform 78">
              <a:extLst>
                <a:ext uri="{FF2B5EF4-FFF2-40B4-BE49-F238E27FC236}">
                  <a16:creationId xmlns:a16="http://schemas.microsoft.com/office/drawing/2014/main" id="{C7F84BE3-F05F-4A09-A75E-827F5F99B82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92788" y="5572016"/>
              <a:ext cx="175200" cy="88879"/>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2" name="Freeform 79">
              <a:extLst>
                <a:ext uri="{FF2B5EF4-FFF2-40B4-BE49-F238E27FC236}">
                  <a16:creationId xmlns:a16="http://schemas.microsoft.com/office/drawing/2014/main" id="{F023CCF7-170C-4C99-8B0C-06AE1114285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77095" y="5574915"/>
              <a:ext cx="146874" cy="82115"/>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3" name="Freeform 80">
              <a:extLst>
                <a:ext uri="{FF2B5EF4-FFF2-40B4-BE49-F238E27FC236}">
                  <a16:creationId xmlns:a16="http://schemas.microsoft.com/office/drawing/2014/main" id="{9F3688B3-3806-4D81-BDE2-C7F940DEA3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56154" y="5582644"/>
              <a:ext cx="147925" cy="78251"/>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4" name="Freeform 81">
              <a:extLst>
                <a:ext uri="{FF2B5EF4-FFF2-40B4-BE49-F238E27FC236}">
                  <a16:creationId xmlns:a16="http://schemas.microsoft.com/office/drawing/2014/main" id="{88BEDD69-B41B-4240-A962-05A51B72AF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60522" y="5578779"/>
              <a:ext cx="166807" cy="107233"/>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5" name="Freeform 82">
              <a:extLst>
                <a:ext uri="{FF2B5EF4-FFF2-40B4-BE49-F238E27FC236}">
                  <a16:creationId xmlns:a16="http://schemas.microsoft.com/office/drawing/2014/main" id="{DD4885F3-3A11-4C4C-A957-7914A9BDA9E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391952" y="5589404"/>
              <a:ext cx="152120" cy="82115"/>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6" name="Freeform 83">
              <a:extLst>
                <a:ext uri="{FF2B5EF4-FFF2-40B4-BE49-F238E27FC236}">
                  <a16:creationId xmlns:a16="http://schemas.microsoft.com/office/drawing/2014/main" id="{C0B1280F-8A5C-45C5-B0AC-32873353FD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069880" y="5568152"/>
              <a:ext cx="155267" cy="186450"/>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7" name="Freeform 84">
              <a:extLst>
                <a:ext uri="{FF2B5EF4-FFF2-40B4-BE49-F238E27FC236}">
                  <a16:creationId xmlns:a16="http://schemas.microsoft.com/office/drawing/2014/main" id="{D9893454-ADA4-4FBE-99C7-4DE71F3A81E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68281" y="5596169"/>
              <a:ext cx="155267" cy="104334"/>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8" name="Freeform 86">
              <a:extLst>
                <a:ext uri="{FF2B5EF4-FFF2-40B4-BE49-F238E27FC236}">
                  <a16:creationId xmlns:a16="http://schemas.microsoft.com/office/drawing/2014/main" id="{13BBDA86-4629-40D2-A355-CC4AC6D8AC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56777" y="5582838"/>
              <a:ext cx="155267" cy="133317"/>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9" name="Freeform 89">
              <a:extLst>
                <a:ext uri="{FF2B5EF4-FFF2-40B4-BE49-F238E27FC236}">
                  <a16:creationId xmlns:a16="http://schemas.microsoft.com/office/drawing/2014/main" id="{4B6E067D-6CC3-43E0-8C2A-16BA578FA99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778228" y="5632878"/>
              <a:ext cx="159463" cy="110131"/>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0" name="Freeform 90">
              <a:extLst>
                <a:ext uri="{FF2B5EF4-FFF2-40B4-BE49-F238E27FC236}">
                  <a16:creationId xmlns:a16="http://schemas.microsoft.com/office/drawing/2014/main" id="{4B7F3C12-F3AD-436D-974D-504D6D8657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44073" y="5668620"/>
              <a:ext cx="3148" cy="10628"/>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1" name="Freeform 7">
              <a:extLst>
                <a:ext uri="{FF2B5EF4-FFF2-40B4-BE49-F238E27FC236}">
                  <a16:creationId xmlns:a16="http://schemas.microsoft.com/office/drawing/2014/main" id="{97444C0B-8604-4B2F-851C-8436248400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94682" y="4693473"/>
              <a:ext cx="163660" cy="118826"/>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2" name="Freeform 13">
              <a:extLst>
                <a:ext uri="{FF2B5EF4-FFF2-40B4-BE49-F238E27FC236}">
                  <a16:creationId xmlns:a16="http://schemas.microsoft.com/office/drawing/2014/main" id="{8DA541A2-82D2-4FD7-A25D-103155F6062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4228" y="4702825"/>
              <a:ext cx="147925" cy="82115"/>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3" name="Freeform 32">
              <a:extLst>
                <a:ext uri="{FF2B5EF4-FFF2-40B4-BE49-F238E27FC236}">
                  <a16:creationId xmlns:a16="http://schemas.microsoft.com/office/drawing/2014/main" id="{08D63E44-6FDA-4B88-9A8D-722E3786469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961851" y="5315665"/>
              <a:ext cx="171003" cy="125588"/>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4" name="Freeform 37">
              <a:extLst>
                <a:ext uri="{FF2B5EF4-FFF2-40B4-BE49-F238E27FC236}">
                  <a16:creationId xmlns:a16="http://schemas.microsoft.com/office/drawing/2014/main" id="{36F11BC1-4AA7-49EE-B6D9-EAA019FFBD7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9018" y="5307935"/>
              <a:ext cx="136383" cy="143944"/>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5" name="Freeform 40">
              <a:extLst>
                <a:ext uri="{FF2B5EF4-FFF2-40B4-BE49-F238E27FC236}">
                  <a16:creationId xmlns:a16="http://schemas.microsoft.com/office/drawing/2014/main" id="{7E80B3FA-E704-425C-A636-0A15FC4C5C7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126768" y="5326290"/>
              <a:ext cx="159463" cy="96607"/>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6" name="Freeform 46">
              <a:extLst>
                <a:ext uri="{FF2B5EF4-FFF2-40B4-BE49-F238E27FC236}">
                  <a16:creationId xmlns:a16="http://schemas.microsoft.com/office/drawing/2014/main" id="{865CF4A4-DABF-417B-AF8A-8679539E629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410024" y="5319526"/>
              <a:ext cx="143728" cy="96607"/>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7" name="Freeform 62">
              <a:extLst>
                <a:ext uri="{FF2B5EF4-FFF2-40B4-BE49-F238E27FC236}">
                  <a16:creationId xmlns:a16="http://schemas.microsoft.com/office/drawing/2014/main" id="{20712703-E6D6-4B20-810D-520D613CBE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530671" y="5609346"/>
              <a:ext cx="178347" cy="88879"/>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8" name="Freeform 64">
              <a:extLst>
                <a:ext uri="{FF2B5EF4-FFF2-40B4-BE49-F238E27FC236}">
                  <a16:creationId xmlns:a16="http://schemas.microsoft.com/office/drawing/2014/main" id="{023F44A2-99D4-4CB4-AC2B-EB4D1DFB0C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35873" y="5626736"/>
              <a:ext cx="162611" cy="118826"/>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9" name="Freeform 68">
              <a:extLst>
                <a:ext uri="{FF2B5EF4-FFF2-40B4-BE49-F238E27FC236}">
                  <a16:creationId xmlns:a16="http://schemas.microsoft.com/office/drawing/2014/main" id="{46A5B51B-7598-4E55-B491-6A9DEAD1E02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930378" y="5630599"/>
              <a:ext cx="136383" cy="146842"/>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0" name="Freeform 75">
              <a:extLst>
                <a:ext uri="{FF2B5EF4-FFF2-40B4-BE49-F238E27FC236}">
                  <a16:creationId xmlns:a16="http://schemas.microsoft.com/office/drawing/2014/main" id="{29677179-8E06-47D7-B638-4B8E2DD60C9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944225" y="5584229"/>
              <a:ext cx="152120" cy="92743"/>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1" name="Freeform 8">
              <a:extLst>
                <a:ext uri="{FF2B5EF4-FFF2-40B4-BE49-F238E27FC236}">
                  <a16:creationId xmlns:a16="http://schemas.microsoft.com/office/drawing/2014/main" id="{57B1A6FA-56F9-40CE-9BA0-9865F654094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8191" y="5289581"/>
              <a:ext cx="155267" cy="104334"/>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2" name="Freeform 8">
              <a:extLst>
                <a:ext uri="{FF2B5EF4-FFF2-40B4-BE49-F238E27FC236}">
                  <a16:creationId xmlns:a16="http://schemas.microsoft.com/office/drawing/2014/main" id="{CA94A32D-9D7D-488E-A538-C8E0EF4A21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77489" y="5094950"/>
              <a:ext cx="155267" cy="104334"/>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3" name="Freeform 131">
              <a:extLst>
                <a:ext uri="{FF2B5EF4-FFF2-40B4-BE49-F238E27FC236}">
                  <a16:creationId xmlns:a16="http://schemas.microsoft.com/office/drawing/2014/main" id="{F8E8C51E-F6BF-4014-88A7-7F071EB8FB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39102" y="5296998"/>
              <a:ext cx="139530" cy="103369"/>
            </a:xfrm>
            <a:custGeom>
              <a:avLst/>
              <a:gdLst>
                <a:gd name="T0" fmla="*/ 15 w 36"/>
                <a:gd name="T1" fmla="*/ 0 h 29"/>
                <a:gd name="T2" fmla="*/ 25 w 36"/>
                <a:gd name="T3" fmla="*/ 15 h 29"/>
                <a:gd name="T4" fmla="*/ 13 w 36"/>
                <a:gd name="T5" fmla="*/ 21 h 29"/>
                <a:gd name="T6" fmla="*/ 15 w 36"/>
                <a:gd name="T7" fmla="*/ 0 h 29"/>
              </a:gdLst>
              <a:ahLst/>
              <a:cxnLst>
                <a:cxn ang="0">
                  <a:pos x="T0" y="T1"/>
                </a:cxn>
                <a:cxn ang="0">
                  <a:pos x="T2" y="T3"/>
                </a:cxn>
                <a:cxn ang="0">
                  <a:pos x="T4" y="T5"/>
                </a:cxn>
                <a:cxn ang="0">
                  <a:pos x="T6" y="T7"/>
                </a:cxn>
              </a:cxnLst>
              <a:rect l="0" t="0" r="r" b="b"/>
              <a:pathLst>
                <a:path w="36" h="29">
                  <a:moveTo>
                    <a:pt x="15" y="0"/>
                  </a:moveTo>
                  <a:cubicBezTo>
                    <a:pt x="21" y="0"/>
                    <a:pt x="36" y="13"/>
                    <a:pt x="25" y="15"/>
                  </a:cubicBezTo>
                  <a:cubicBezTo>
                    <a:pt x="20" y="19"/>
                    <a:pt x="20" y="22"/>
                    <a:pt x="13" y="21"/>
                  </a:cubicBezTo>
                  <a:cubicBezTo>
                    <a:pt x="0" y="29"/>
                    <a:pt x="0" y="0"/>
                    <a:pt x="1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4" name="Freeform 131">
              <a:extLst>
                <a:ext uri="{FF2B5EF4-FFF2-40B4-BE49-F238E27FC236}">
                  <a16:creationId xmlns:a16="http://schemas.microsoft.com/office/drawing/2014/main" id="{A19DC4F3-0CEC-4012-AC71-B42D37FC646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66574" y="4806132"/>
              <a:ext cx="139530" cy="103369"/>
            </a:xfrm>
            <a:custGeom>
              <a:avLst/>
              <a:gdLst>
                <a:gd name="T0" fmla="*/ 15 w 36"/>
                <a:gd name="T1" fmla="*/ 0 h 29"/>
                <a:gd name="T2" fmla="*/ 25 w 36"/>
                <a:gd name="T3" fmla="*/ 15 h 29"/>
                <a:gd name="T4" fmla="*/ 13 w 36"/>
                <a:gd name="T5" fmla="*/ 21 h 29"/>
                <a:gd name="T6" fmla="*/ 15 w 36"/>
                <a:gd name="T7" fmla="*/ 0 h 29"/>
              </a:gdLst>
              <a:ahLst/>
              <a:cxnLst>
                <a:cxn ang="0">
                  <a:pos x="T0" y="T1"/>
                </a:cxn>
                <a:cxn ang="0">
                  <a:pos x="T2" y="T3"/>
                </a:cxn>
                <a:cxn ang="0">
                  <a:pos x="T4" y="T5"/>
                </a:cxn>
                <a:cxn ang="0">
                  <a:pos x="T6" y="T7"/>
                </a:cxn>
              </a:cxnLst>
              <a:rect l="0" t="0" r="r" b="b"/>
              <a:pathLst>
                <a:path w="36" h="29">
                  <a:moveTo>
                    <a:pt x="15" y="0"/>
                  </a:moveTo>
                  <a:cubicBezTo>
                    <a:pt x="21" y="0"/>
                    <a:pt x="36" y="13"/>
                    <a:pt x="25" y="15"/>
                  </a:cubicBezTo>
                  <a:cubicBezTo>
                    <a:pt x="20" y="19"/>
                    <a:pt x="20" y="22"/>
                    <a:pt x="13" y="21"/>
                  </a:cubicBezTo>
                  <a:cubicBezTo>
                    <a:pt x="0" y="29"/>
                    <a:pt x="0" y="0"/>
                    <a:pt x="1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5" name="Freeform 70">
              <a:extLst>
                <a:ext uri="{FF2B5EF4-FFF2-40B4-BE49-F238E27FC236}">
                  <a16:creationId xmlns:a16="http://schemas.microsoft.com/office/drawing/2014/main" id="{05658760-791B-476C-B6BB-B2A0C4AC49D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151489" y="4770546"/>
              <a:ext cx="155267" cy="89843"/>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6" name="Freeform 85">
              <a:extLst>
                <a:ext uri="{FF2B5EF4-FFF2-40B4-BE49-F238E27FC236}">
                  <a16:creationId xmlns:a16="http://schemas.microsoft.com/office/drawing/2014/main" id="{E0F7D9D9-7F3C-4DD8-A6B2-37C03ACBA7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363543" y="4805211"/>
              <a:ext cx="151070" cy="114961"/>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7" name="Freeform 87">
              <a:extLst>
                <a:ext uri="{FF2B5EF4-FFF2-40B4-BE49-F238E27FC236}">
                  <a16:creationId xmlns:a16="http://schemas.microsoft.com/office/drawing/2014/main" id="{1865DC3B-FB26-40A1-BD75-CAE2188A7B6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582239" y="4808811"/>
              <a:ext cx="159463" cy="107233"/>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8" name="Freeform 118">
              <a:extLst>
                <a:ext uri="{FF2B5EF4-FFF2-40B4-BE49-F238E27FC236}">
                  <a16:creationId xmlns:a16="http://schemas.microsoft.com/office/drawing/2014/main" id="{93BF91C1-F8F3-4A58-A79A-A2827268AD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05705" y="5090751"/>
              <a:ext cx="155267" cy="113994"/>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9" name="Freeform 119">
              <a:extLst>
                <a:ext uri="{FF2B5EF4-FFF2-40B4-BE49-F238E27FC236}">
                  <a16:creationId xmlns:a16="http://schemas.microsoft.com/office/drawing/2014/main" id="{B744D406-1012-44B3-97CB-CAFDFE4B03D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174880" y="5125521"/>
              <a:ext cx="151070" cy="178722"/>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0" name="Freeform 8">
              <a:extLst>
                <a:ext uri="{FF2B5EF4-FFF2-40B4-BE49-F238E27FC236}">
                  <a16:creationId xmlns:a16="http://schemas.microsoft.com/office/drawing/2014/main" id="{F17A6E8D-EB47-41D0-B03C-BDFE17B8272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56033" y="5119110"/>
              <a:ext cx="155267" cy="104334"/>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1" name="Freeform 70">
              <a:extLst>
                <a:ext uri="{FF2B5EF4-FFF2-40B4-BE49-F238E27FC236}">
                  <a16:creationId xmlns:a16="http://schemas.microsoft.com/office/drawing/2014/main" id="{75E13D45-6A6F-48DE-ADCD-E4B9C749E5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50492" y="4686684"/>
              <a:ext cx="155267" cy="89843"/>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2" name="Freeform 85">
              <a:extLst>
                <a:ext uri="{FF2B5EF4-FFF2-40B4-BE49-F238E27FC236}">
                  <a16:creationId xmlns:a16="http://schemas.microsoft.com/office/drawing/2014/main" id="{DEAEF3F9-4993-4792-9B8D-53B14BF52F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687590" y="4672191"/>
              <a:ext cx="151070" cy="114961"/>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3" name="Freeform 87">
              <a:extLst>
                <a:ext uri="{FF2B5EF4-FFF2-40B4-BE49-F238E27FC236}">
                  <a16:creationId xmlns:a16="http://schemas.microsoft.com/office/drawing/2014/main" id="{C102EB83-B0D1-4BF3-B2FF-05B21AD7604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57890" y="4686684"/>
              <a:ext cx="159463" cy="107233"/>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4" name="Freeform 118">
              <a:extLst>
                <a:ext uri="{FF2B5EF4-FFF2-40B4-BE49-F238E27FC236}">
                  <a16:creationId xmlns:a16="http://schemas.microsoft.com/office/drawing/2014/main" id="{63EBD56E-54F0-4963-8A17-E0D0D39C931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00884" y="4982355"/>
              <a:ext cx="155267" cy="113994"/>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5" name="Freeform 119">
              <a:extLst>
                <a:ext uri="{FF2B5EF4-FFF2-40B4-BE49-F238E27FC236}">
                  <a16:creationId xmlns:a16="http://schemas.microsoft.com/office/drawing/2014/main" id="{7BC3EE2E-E90B-4EC3-A131-B51AFFF293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568647" y="4967523"/>
              <a:ext cx="151070" cy="178722"/>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 name="TextBox 4">
            <a:extLst>
              <a:ext uri="{FF2B5EF4-FFF2-40B4-BE49-F238E27FC236}">
                <a16:creationId xmlns:a16="http://schemas.microsoft.com/office/drawing/2014/main" id="{3FDD11AC-DBD4-96C7-FBF0-EC4AB9E4433C}"/>
              </a:ext>
            </a:extLst>
          </p:cNvPr>
          <p:cNvSpPr txBox="1"/>
          <p:nvPr/>
        </p:nvSpPr>
        <p:spPr>
          <a:xfrm>
            <a:off x="4379935" y="601249"/>
            <a:ext cx="3411253" cy="584775"/>
          </a:xfrm>
          <a:prstGeom prst="rect">
            <a:avLst/>
          </a:prstGeom>
          <a:noFill/>
          <a:ln w="2857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ko-KR" altLang="en-US" sz="3200" b="1" dirty="0">
                <a:latin typeface="Rockwell"/>
                <a:ea typeface="Dotum"/>
                <a:cs typeface="Malgun Gothic Semilight"/>
              </a:rPr>
              <a:t>목차</a:t>
            </a:r>
            <a:endParaRPr lang="ko-KR" sz="3200" b="1" dirty="0">
              <a:latin typeface="Rockwell"/>
              <a:ea typeface="Dotum"/>
            </a:endParaRPr>
          </a:p>
        </p:txBody>
      </p:sp>
    </p:spTree>
    <p:extLst>
      <p:ext uri="{BB962C8B-B14F-4D97-AF65-F5344CB8AC3E}">
        <p14:creationId xmlns:p14="http://schemas.microsoft.com/office/powerpoint/2010/main" val="1913760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7" name="Rectangle 15">
            <a:extLst>
              <a:ext uri="{FF2B5EF4-FFF2-40B4-BE49-F238E27FC236}">
                <a16:creationId xmlns:a16="http://schemas.microsoft.com/office/drawing/2014/main" id="{CFB03654-F8D1-4066-85B5-5BA57499B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6" y="2763"/>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Rectangle 17">
            <a:extLst>
              <a:ext uri="{FF2B5EF4-FFF2-40B4-BE49-F238E27FC236}">
                <a16:creationId xmlns:a16="http://schemas.microsoft.com/office/drawing/2014/main" id="{1FA57181-5942-42F6-9AF3-B3673C79D5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6" y="-2763"/>
            <a:ext cx="12194034"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제목 5">
            <a:extLst>
              <a:ext uri="{FF2B5EF4-FFF2-40B4-BE49-F238E27FC236}">
                <a16:creationId xmlns:a16="http://schemas.microsoft.com/office/drawing/2014/main" id="{1534B78D-1A93-CB4F-A4FD-5B5AF95BA7B1}"/>
              </a:ext>
            </a:extLst>
          </p:cNvPr>
          <p:cNvSpPr>
            <a:spLocks noGrp="1"/>
          </p:cNvSpPr>
          <p:nvPr>
            <p:ph type="title"/>
          </p:nvPr>
        </p:nvSpPr>
        <p:spPr>
          <a:xfrm>
            <a:off x="302112" y="502920"/>
            <a:ext cx="10401748" cy="1325563"/>
          </a:xfrm>
        </p:spPr>
        <p:txBody>
          <a:bodyPr vert="horz" lIns="91440" tIns="45720" rIns="91440" bIns="45720" rtlCol="0" anchor="ctr">
            <a:normAutofit/>
          </a:bodyPr>
          <a:lstStyle/>
          <a:p>
            <a:r>
              <a:rPr lang="ko-KR" altLang="en-US" kern="1200" dirty="0">
                <a:effectLst>
                  <a:outerShdw blurRad="50800" dist="38100" dir="5400000" algn="t" rotWithShape="0">
                    <a:prstClr val="black">
                      <a:alpha val="40000"/>
                    </a:prstClr>
                  </a:outerShdw>
                </a:effectLst>
                <a:latin typeface="+mj-lt"/>
                <a:ea typeface="+mj-ea"/>
                <a:cs typeface="+mj-cs"/>
              </a:rPr>
              <a:t>사명 </a:t>
            </a:r>
            <a:r>
              <a:rPr lang="en-US" altLang="ko-KR" kern="1200" dirty="0">
                <a:effectLst>
                  <a:outerShdw blurRad="50800" dist="38100" dir="5400000" algn="t" rotWithShape="0">
                    <a:prstClr val="black">
                      <a:alpha val="40000"/>
                    </a:prstClr>
                  </a:outerShdw>
                </a:effectLst>
                <a:latin typeface="+mj-lt"/>
                <a:ea typeface="+mj-ea"/>
                <a:cs typeface="+mj-cs"/>
              </a:rPr>
              <a:t>&amp; </a:t>
            </a:r>
            <a:r>
              <a:rPr lang="ko-KR" altLang="en-US" kern="1200" dirty="0">
                <a:effectLst>
                  <a:outerShdw blurRad="50800" dist="38100" dir="5400000" algn="t" rotWithShape="0">
                    <a:prstClr val="black">
                      <a:alpha val="40000"/>
                    </a:prstClr>
                  </a:outerShdw>
                </a:effectLst>
                <a:latin typeface="+mj-lt"/>
                <a:ea typeface="+mj-ea"/>
                <a:cs typeface="+mj-cs"/>
              </a:rPr>
              <a:t>비전 </a:t>
            </a:r>
            <a:r>
              <a:rPr lang="en-US" altLang="ko-KR" sz="2000" kern="1200" dirty="0">
                <a:effectLst>
                  <a:outerShdw blurRad="50800" dist="38100" dir="5400000" algn="t" rotWithShape="0">
                    <a:prstClr val="black">
                      <a:alpha val="40000"/>
                    </a:prstClr>
                  </a:outerShdw>
                </a:effectLst>
                <a:latin typeface="+mj-lt"/>
                <a:ea typeface="+mj-ea"/>
                <a:cs typeface="+mj-cs"/>
              </a:rPr>
              <a:t>– KCDC </a:t>
            </a:r>
            <a:r>
              <a:rPr lang="ko-KR" altLang="en-US" sz="2000" kern="1200" dirty="0">
                <a:effectLst>
                  <a:outerShdw blurRad="50800" dist="38100" dir="5400000" algn="t" rotWithShape="0">
                    <a:prstClr val="black">
                      <a:alpha val="40000"/>
                    </a:prstClr>
                  </a:outerShdw>
                </a:effectLst>
                <a:latin typeface="+mj-lt"/>
                <a:ea typeface="+mj-ea"/>
                <a:cs typeface="+mj-cs"/>
              </a:rPr>
              <a:t>복싱아카데미는 왜 이 사업을 계획하였는가</a:t>
            </a:r>
            <a:r>
              <a:rPr lang="en-US" altLang="ko-KR" sz="2000" kern="1200" dirty="0">
                <a:effectLst>
                  <a:outerShdw blurRad="50800" dist="38100" dir="5400000" algn="t" rotWithShape="0">
                    <a:prstClr val="black">
                      <a:alpha val="40000"/>
                    </a:prstClr>
                  </a:outerShdw>
                </a:effectLst>
                <a:latin typeface="+mj-lt"/>
                <a:ea typeface="+mj-ea"/>
                <a:cs typeface="+mj-cs"/>
              </a:rPr>
              <a:t>?             </a:t>
            </a:r>
            <a:endParaRPr lang="en-US" altLang="ko-KR" sz="2000" kern="1200" dirty="0">
              <a:effectLst>
                <a:outerShdw blurRad="50800" dist="38100" dir="5400000" algn="t" rotWithShape="0">
                  <a:prstClr val="black">
                    <a:alpha val="40000"/>
                  </a:prstClr>
                </a:outerShdw>
              </a:effectLst>
              <a:latin typeface="+mj-lt"/>
              <a:ea typeface="Malgun Gothic"/>
            </a:endParaRPr>
          </a:p>
        </p:txBody>
      </p:sp>
      <p:sp>
        <p:nvSpPr>
          <p:cNvPr id="179" name="Rectangle 19">
            <a:extLst>
              <a:ext uri="{FF2B5EF4-FFF2-40B4-BE49-F238E27FC236}">
                <a16:creationId xmlns:a16="http://schemas.microsoft.com/office/drawing/2014/main" id="{BBE1D84C-3FAB-4357-B2B3-ACAD87A1AA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1335" y="1864642"/>
            <a:ext cx="10401749" cy="41174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내용 개체 틀 8">
            <a:extLst>
              <a:ext uri="{FF2B5EF4-FFF2-40B4-BE49-F238E27FC236}">
                <a16:creationId xmlns:a16="http://schemas.microsoft.com/office/drawing/2014/main" id="{EA26D2D6-54AE-6B61-36DA-8728CF71D599}"/>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artisticCrisscrossEtching/>
                    </a14:imgEffect>
                    <a14:imgEffect>
                      <a14:sharpenSoften amount="25000"/>
                    </a14:imgEffect>
                  </a14:imgLayer>
                </a14:imgProps>
              </a:ext>
              <a:ext uri="{28A0092B-C50C-407E-A947-70E740481C1C}">
                <a14:useLocalDpi xmlns:a14="http://schemas.microsoft.com/office/drawing/2010/main" val="0"/>
              </a:ext>
            </a:extLst>
          </a:blip>
          <a:stretch>
            <a:fillRect/>
          </a:stretch>
        </p:blipFill>
        <p:spPr>
          <a:xfrm>
            <a:off x="2362898" y="2593085"/>
            <a:ext cx="3264960" cy="2742566"/>
          </a:xfrm>
          <a:prstGeom prst="rect">
            <a:avLst/>
          </a:prstGeom>
          <a:scene3d>
            <a:camera prst="perspectiveContrastingLeftFacing">
              <a:rot lat="300000" lon="19800000" rev="0"/>
            </a:camera>
            <a:lightRig rig="threePt" dir="t">
              <a:rot lat="0" lon="0" rev="2700000"/>
            </a:lightRig>
          </a:scene3d>
          <a:sp3d>
            <a:bevelT w="63500" h="50800"/>
          </a:sp3d>
        </p:spPr>
      </p:pic>
      <p:sp>
        <p:nvSpPr>
          <p:cNvPr id="11" name="TextBox 10">
            <a:extLst>
              <a:ext uri="{FF2B5EF4-FFF2-40B4-BE49-F238E27FC236}">
                <a16:creationId xmlns:a16="http://schemas.microsoft.com/office/drawing/2014/main" id="{66C9240C-F947-4A6B-2973-4B8580DFD2F0}"/>
              </a:ext>
            </a:extLst>
          </p:cNvPr>
          <p:cNvSpPr txBox="1"/>
          <p:nvPr/>
        </p:nvSpPr>
        <p:spPr>
          <a:xfrm>
            <a:off x="6070637" y="1855284"/>
            <a:ext cx="4882910" cy="4106901"/>
          </a:xfrm>
          <a:prstGeom prst="rect">
            <a:avLst/>
          </a:prstGeom>
        </p:spPr>
        <p:txBody>
          <a:bodyPr vert="horz" lIns="91440" tIns="45720" rIns="91440" bIns="45720" numCol="1" rtlCol="0" anchor="t">
            <a:noAutofit/>
          </a:bodyPr>
          <a:lstStyle/>
          <a:p>
            <a:pPr fontAlgn="base" latinLnBrk="0">
              <a:lnSpc>
                <a:spcPct val="150000"/>
              </a:lnSpc>
              <a:spcAft>
                <a:spcPts val="600"/>
              </a:spcAft>
              <a:buClr>
                <a:schemeClr val="bg2">
                  <a:lumMod val="75000"/>
                </a:schemeClr>
              </a:buClr>
            </a:pPr>
            <a:r>
              <a:rPr lang="en-US" altLang="ko-KR" sz="150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Q. </a:t>
            </a:r>
            <a:r>
              <a:rPr lang="ko-KR" altLang="en-US"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사명은 무엇인가</a:t>
            </a:r>
            <a:r>
              <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a:t>
            </a:r>
            <a:r>
              <a:rPr lang="en-US" altLang="ko-KR" sz="150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 </a:t>
            </a:r>
            <a:endPar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endParaRPr>
          </a:p>
          <a:p>
            <a:pPr fontAlgn="base" latinLnBrk="0">
              <a:lnSpc>
                <a:spcPct val="150000"/>
              </a:lnSpc>
              <a:spcAft>
                <a:spcPts val="600"/>
              </a:spcAft>
              <a:buClr>
                <a:schemeClr val="bg2">
                  <a:lumMod val="75000"/>
                </a:schemeClr>
              </a:buClr>
            </a:pPr>
            <a:r>
              <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A. </a:t>
            </a:r>
            <a:r>
              <a:rPr lang="ko-KR" altLang="en-US"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복싱계</a:t>
            </a:r>
            <a:r>
              <a:rPr lang="ko-KR" altLang="en-US" sz="150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 </a:t>
            </a:r>
            <a:r>
              <a:rPr lang="ko-KR" altLang="en-US"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활성화</a:t>
            </a:r>
            <a:endPar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endParaRPr>
          </a:p>
          <a:p>
            <a:pPr marL="342900" indent="-342900" fontAlgn="base" latinLnBrk="0">
              <a:lnSpc>
                <a:spcPct val="150000"/>
              </a:lnSpc>
              <a:spcAft>
                <a:spcPts val="600"/>
              </a:spcAft>
              <a:buClr>
                <a:schemeClr val="bg2">
                  <a:lumMod val="75000"/>
                </a:schemeClr>
              </a:buClr>
              <a:buAutoNum type="alphaUcPeriod"/>
            </a:pPr>
            <a:endPar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endParaRPr>
          </a:p>
          <a:p>
            <a:pPr marL="0" marR="0" indent="0" fontAlgn="base" latinLnBrk="0">
              <a:lnSpc>
                <a:spcPct val="150000"/>
              </a:lnSpc>
              <a:spcBef>
                <a:spcPts val="0"/>
              </a:spcBef>
              <a:spcAft>
                <a:spcPts val="600"/>
              </a:spcAft>
              <a:buClr>
                <a:schemeClr val="bg2">
                  <a:lumMod val="75000"/>
                </a:schemeClr>
              </a:buClr>
            </a:pPr>
            <a:r>
              <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Q. </a:t>
            </a:r>
            <a:r>
              <a:rPr lang="ko-KR" altLang="en-US"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비전은 무엇인가</a:t>
            </a:r>
            <a:r>
              <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a:t>
            </a:r>
          </a:p>
          <a:p>
            <a:pPr marR="0" fontAlgn="base" latinLnBrk="0">
              <a:lnSpc>
                <a:spcPct val="150000"/>
              </a:lnSpc>
              <a:spcBef>
                <a:spcPts val="0"/>
              </a:spcBef>
              <a:spcAft>
                <a:spcPts val="600"/>
              </a:spcAft>
              <a:buClr>
                <a:schemeClr val="bg2">
                  <a:lumMod val="75000"/>
                </a:schemeClr>
              </a:buClr>
            </a:pPr>
            <a:r>
              <a:rPr lang="en-US" altLang="ko-KR" sz="150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A. </a:t>
            </a:r>
            <a:r>
              <a:rPr lang="ko-KR" altLang="en-US"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사명달성을 위한 기초를 다짐</a:t>
            </a:r>
            <a:endPar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endParaRPr>
          </a:p>
          <a:p>
            <a:pPr marR="0" fontAlgn="base" latinLnBrk="0">
              <a:lnSpc>
                <a:spcPct val="150000"/>
              </a:lnSpc>
              <a:spcBef>
                <a:spcPts val="0"/>
              </a:spcBef>
              <a:spcAft>
                <a:spcPts val="600"/>
              </a:spcAft>
              <a:buClr>
                <a:schemeClr val="bg2">
                  <a:lumMod val="75000"/>
                </a:schemeClr>
              </a:buClr>
            </a:pPr>
            <a:r>
              <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a:t>
            </a:r>
            <a:r>
              <a:rPr lang="ko-KR" altLang="en-US"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복싱아카데미 전국 확장을 통한 저변확대 및 생활체육 활성화</a:t>
            </a:r>
            <a:endPar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endParaRPr>
          </a:p>
          <a:p>
            <a:pPr fontAlgn="base" latinLnBrk="0">
              <a:lnSpc>
                <a:spcPct val="150000"/>
              </a:lnSpc>
              <a:spcAft>
                <a:spcPts val="600"/>
              </a:spcAft>
              <a:buClr>
                <a:schemeClr val="bg2">
                  <a:lumMod val="75000"/>
                </a:schemeClr>
              </a:buClr>
            </a:pPr>
            <a:r>
              <a:rPr lang="en-US" altLang="ko-KR" sz="150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a:t>
            </a:r>
            <a:r>
              <a:rPr lang="ko-KR" altLang="en-US" sz="1500" spc="0" dirty="0" err="1">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복싱인프라</a:t>
            </a:r>
            <a:r>
              <a:rPr lang="ko-KR" altLang="en-US"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 구축</a:t>
            </a:r>
            <a:r>
              <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a:t>
            </a:r>
            <a:r>
              <a:rPr lang="ko-KR" altLang="en-US"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복싱페스티벌</a:t>
            </a:r>
            <a:r>
              <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 </a:t>
            </a:r>
            <a:r>
              <a:rPr lang="ko-KR" altLang="en-US"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캠프 등</a:t>
            </a:r>
            <a:r>
              <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a:t>
            </a:r>
            <a:r>
              <a:rPr lang="ko-KR" altLang="en-US"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을 통한 꿈나무 및 전문선수육성</a:t>
            </a:r>
            <a:endParaRPr lang="en-US" altLang="ko-KR"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endParaRPr>
          </a:p>
          <a:p>
            <a:pPr marR="0" fontAlgn="base" latinLnBrk="0">
              <a:lnSpc>
                <a:spcPct val="150000"/>
              </a:lnSpc>
              <a:spcBef>
                <a:spcPts val="0"/>
              </a:spcBef>
              <a:spcAft>
                <a:spcPts val="600"/>
              </a:spcAft>
              <a:buClr>
                <a:schemeClr val="bg2">
                  <a:lumMod val="75000"/>
                </a:schemeClr>
              </a:buClr>
            </a:pPr>
            <a:r>
              <a:rPr lang="en-US" altLang="ko-KR" sz="150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a:t>
            </a:r>
            <a:r>
              <a:rPr lang="ko-KR" altLang="en-US" sz="1500" spc="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a typeface="HYMyeongJo-Extra"/>
              </a:rPr>
              <a:t>복싱산업활성화</a:t>
            </a:r>
            <a:endParaRPr lang="en-US" altLang="ko-KR" sz="1500" dirty="0">
              <a:solidFill>
                <a:schemeClr val="tx2"/>
              </a:solidFill>
              <a:effectLst>
                <a:outerShdw blurRad="60007" dist="200025" dir="15000000" sy="30000" kx="-1800000" algn="bl" rotWithShape="0">
                  <a:prstClr val="black">
                    <a:alpha val="32000"/>
                  </a:prstClr>
                </a:outerShdw>
              </a:effectLst>
              <a:latin typeface="Arial Black" panose="020B0A04020102020204" pitchFamily="34" charset="0"/>
            </a:endParaRPr>
          </a:p>
          <a:p>
            <a:pPr latinLnBrk="0">
              <a:lnSpc>
                <a:spcPct val="150000"/>
              </a:lnSpc>
              <a:spcAft>
                <a:spcPts val="600"/>
              </a:spcAft>
              <a:buClr>
                <a:schemeClr val="bg2">
                  <a:lumMod val="75000"/>
                </a:schemeClr>
              </a:buClr>
            </a:pPr>
            <a:endParaRPr lang="en-US" altLang="ko-KR" sz="1500" dirty="0">
              <a:solidFill>
                <a:schemeClr val="tx2"/>
              </a:solidFill>
              <a:effectLst>
                <a:outerShdw blurRad="60007" dist="200025" dir="15000000" sy="30000" kx="-1800000" algn="bl" rotWithShape="0">
                  <a:prstClr val="black">
                    <a:alpha val="32000"/>
                  </a:prstClr>
                </a:outerShdw>
              </a:effectLst>
            </a:endParaRPr>
          </a:p>
          <a:p>
            <a:pPr latinLnBrk="0">
              <a:lnSpc>
                <a:spcPct val="150000"/>
              </a:lnSpc>
              <a:spcAft>
                <a:spcPts val="600"/>
              </a:spcAft>
              <a:buClr>
                <a:schemeClr val="bg2">
                  <a:lumMod val="75000"/>
                </a:schemeClr>
              </a:buClr>
            </a:pPr>
            <a:endParaRPr lang="en-US" altLang="ko-KR" sz="1500" dirty="0">
              <a:solidFill>
                <a:schemeClr val="tx2"/>
              </a:solidFill>
              <a:effectLst>
                <a:outerShdw blurRad="60007" dist="200025" dir="15000000" sy="30000" kx="-1800000" algn="bl" rotWithShape="0">
                  <a:prstClr val="black">
                    <a:alpha val="32000"/>
                  </a:prstClr>
                </a:outerShdw>
              </a:effectLst>
            </a:endParaRPr>
          </a:p>
        </p:txBody>
      </p:sp>
      <p:grpSp>
        <p:nvGrpSpPr>
          <p:cNvPr id="180" name="Group 21">
            <a:extLst>
              <a:ext uri="{FF2B5EF4-FFF2-40B4-BE49-F238E27FC236}">
                <a16:creationId xmlns:a16="http://schemas.microsoft.com/office/drawing/2014/main" id="{0BDE46BD-EDB4-46C0-B2BD-68548D9CA2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983959" y="8979"/>
            <a:ext cx="784314" cy="6755534"/>
            <a:chOff x="10983959" y="8979"/>
            <a:chExt cx="784314" cy="6755534"/>
          </a:xfrm>
        </p:grpSpPr>
        <p:sp>
          <p:nvSpPr>
            <p:cNvPr id="23" name="Freeform 8">
              <a:extLst>
                <a:ext uri="{FF2B5EF4-FFF2-40B4-BE49-F238E27FC236}">
                  <a16:creationId xmlns:a16="http://schemas.microsoft.com/office/drawing/2014/main" id="{64468517-1B7C-46F6-8C5D-93E4512441C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06312" y="665487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43">
              <a:extLst>
                <a:ext uri="{FF2B5EF4-FFF2-40B4-BE49-F238E27FC236}">
                  <a16:creationId xmlns:a16="http://schemas.microsoft.com/office/drawing/2014/main" id="{5F684E45-8D7E-427B-8A8A-7DF55595AA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27425" y="733615"/>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51">
              <a:extLst>
                <a:ext uri="{FF2B5EF4-FFF2-40B4-BE49-F238E27FC236}">
                  <a16:creationId xmlns:a16="http://schemas.microsoft.com/office/drawing/2014/main" id="{4EAB31D8-5C34-40E9-9266-4923AFF63F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65383" y="951326"/>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53">
              <a:extLst>
                <a:ext uri="{FF2B5EF4-FFF2-40B4-BE49-F238E27FC236}">
                  <a16:creationId xmlns:a16="http://schemas.microsoft.com/office/drawing/2014/main" id="{519E9DA7-9E5D-4CC0-9D35-15735E6DFD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53469" y="1190099"/>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54">
              <a:extLst>
                <a:ext uri="{FF2B5EF4-FFF2-40B4-BE49-F238E27FC236}">
                  <a16:creationId xmlns:a16="http://schemas.microsoft.com/office/drawing/2014/main" id="{732DEB2F-AD27-4D5F-9131-6887E79D8E5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07351" y="438867"/>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55">
              <a:extLst>
                <a:ext uri="{FF2B5EF4-FFF2-40B4-BE49-F238E27FC236}">
                  <a16:creationId xmlns:a16="http://schemas.microsoft.com/office/drawing/2014/main" id="{D792A898-D274-4B84-800E-FD3783F50A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53329" y="1399700"/>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56">
              <a:extLst>
                <a:ext uri="{FF2B5EF4-FFF2-40B4-BE49-F238E27FC236}">
                  <a16:creationId xmlns:a16="http://schemas.microsoft.com/office/drawing/2014/main" id="{47BB3088-A1B0-407F-A18A-407496F201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53025" y="2229736"/>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57">
              <a:extLst>
                <a:ext uri="{FF2B5EF4-FFF2-40B4-BE49-F238E27FC236}">
                  <a16:creationId xmlns:a16="http://schemas.microsoft.com/office/drawing/2014/main" id="{9646AF65-FD07-43EB-86B5-3D79752BCC4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39478" y="1609445"/>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59">
              <a:extLst>
                <a:ext uri="{FF2B5EF4-FFF2-40B4-BE49-F238E27FC236}">
                  <a16:creationId xmlns:a16="http://schemas.microsoft.com/office/drawing/2014/main" id="{933C5405-BDB2-4914-B675-79DB035679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18928" y="244961"/>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60">
              <a:extLst>
                <a:ext uri="{FF2B5EF4-FFF2-40B4-BE49-F238E27FC236}">
                  <a16:creationId xmlns:a16="http://schemas.microsoft.com/office/drawing/2014/main" id="{38D76EE6-E62F-4622-A9E7-ADBF8D8646C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38115" y="1922734"/>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61">
              <a:extLst>
                <a:ext uri="{FF2B5EF4-FFF2-40B4-BE49-F238E27FC236}">
                  <a16:creationId xmlns:a16="http://schemas.microsoft.com/office/drawing/2014/main" id="{63394064-E4E2-42E0-9E94-21C6E34CFE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44399" y="27880"/>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78">
              <a:extLst>
                <a:ext uri="{FF2B5EF4-FFF2-40B4-BE49-F238E27FC236}">
                  <a16:creationId xmlns:a16="http://schemas.microsoft.com/office/drawing/2014/main" id="{6CC978AA-9D4F-479F-9BF2-8FC2D1897F0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9694" y="657338"/>
              <a:ext cx="147990" cy="75075"/>
            </a:xfrm>
            <a:custGeom>
              <a:avLst/>
              <a:gdLst>
                <a:gd name="T0" fmla="*/ 22 w 45"/>
                <a:gd name="T1" fmla="*/ 0 h 25"/>
                <a:gd name="T2" fmla="*/ 28 w 45"/>
                <a:gd name="T3" fmla="*/ 25 h 25"/>
                <a:gd name="T4" fmla="*/ 22 w 45"/>
                <a:gd name="T5" fmla="*/ 0 h 25"/>
              </a:gdLst>
              <a:ahLst/>
              <a:cxnLst>
                <a:cxn ang="0">
                  <a:pos x="T0" y="T1"/>
                </a:cxn>
                <a:cxn ang="0">
                  <a:pos x="T2" y="T3"/>
                </a:cxn>
                <a:cxn ang="0">
                  <a:pos x="T4" y="T5"/>
                </a:cxn>
              </a:cxnLst>
              <a:rect l="0" t="0" r="r" b="b"/>
              <a:pathLst>
                <a:path w="45" h="25">
                  <a:moveTo>
                    <a:pt x="22" y="0"/>
                  </a:moveTo>
                  <a:cubicBezTo>
                    <a:pt x="32" y="1"/>
                    <a:pt x="45" y="21"/>
                    <a:pt x="28" y="25"/>
                  </a:cubicBezTo>
                  <a:cubicBezTo>
                    <a:pt x="9" y="23"/>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79">
              <a:extLst>
                <a:ext uri="{FF2B5EF4-FFF2-40B4-BE49-F238E27FC236}">
                  <a16:creationId xmlns:a16="http://schemas.microsoft.com/office/drawing/2014/main" id="{13DE5D6C-1B57-4502-8924-4FC17851C7B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12066" y="888383"/>
              <a:ext cx="124063" cy="69362"/>
            </a:xfrm>
            <a:custGeom>
              <a:avLst/>
              <a:gdLst>
                <a:gd name="T0" fmla="*/ 20 w 38"/>
                <a:gd name="T1" fmla="*/ 0 h 23"/>
                <a:gd name="T2" fmla="*/ 20 w 38"/>
                <a:gd name="T3" fmla="*/ 22 h 23"/>
                <a:gd name="T4" fmla="*/ 20 w 38"/>
                <a:gd name="T5" fmla="*/ 0 h 23"/>
              </a:gdLst>
              <a:ahLst/>
              <a:cxnLst>
                <a:cxn ang="0">
                  <a:pos x="T0" y="T1"/>
                </a:cxn>
                <a:cxn ang="0">
                  <a:pos x="T2" y="T3"/>
                </a:cxn>
                <a:cxn ang="0">
                  <a:pos x="T4" y="T5"/>
                </a:cxn>
              </a:cxnLst>
              <a:rect l="0" t="0" r="r" b="b"/>
              <a:pathLst>
                <a:path w="38" h="23">
                  <a:moveTo>
                    <a:pt x="20" y="0"/>
                  </a:moveTo>
                  <a:cubicBezTo>
                    <a:pt x="37" y="3"/>
                    <a:pt x="38" y="23"/>
                    <a:pt x="20" y="22"/>
                  </a:cubicBezTo>
                  <a:cubicBezTo>
                    <a:pt x="8" y="18"/>
                    <a:pt x="0" y="5"/>
                    <a:pt x="2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80">
              <a:extLst>
                <a:ext uri="{FF2B5EF4-FFF2-40B4-BE49-F238E27FC236}">
                  <a16:creationId xmlns:a16="http://schemas.microsoft.com/office/drawing/2014/main" id="{68B32B03-43AA-4969-8286-B2DF723CE3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06725" y="1126178"/>
              <a:ext cx="124951" cy="66098"/>
            </a:xfrm>
            <a:custGeom>
              <a:avLst/>
              <a:gdLst>
                <a:gd name="T0" fmla="*/ 21 w 38"/>
                <a:gd name="T1" fmla="*/ 0 h 22"/>
                <a:gd name="T2" fmla="*/ 21 w 38"/>
                <a:gd name="T3" fmla="*/ 22 h 22"/>
                <a:gd name="T4" fmla="*/ 21 w 38"/>
                <a:gd name="T5" fmla="*/ 0 h 22"/>
              </a:gdLst>
              <a:ahLst/>
              <a:cxnLst>
                <a:cxn ang="0">
                  <a:pos x="T0" y="T1"/>
                </a:cxn>
                <a:cxn ang="0">
                  <a:pos x="T2" y="T3"/>
                </a:cxn>
                <a:cxn ang="0">
                  <a:pos x="T4" y="T5"/>
                </a:cxn>
              </a:cxnLst>
              <a:rect l="0" t="0" r="r" b="b"/>
              <a:pathLst>
                <a:path w="38" h="22">
                  <a:moveTo>
                    <a:pt x="21" y="0"/>
                  </a:moveTo>
                  <a:cubicBezTo>
                    <a:pt x="37" y="2"/>
                    <a:pt x="38" y="20"/>
                    <a:pt x="21" y="22"/>
                  </a:cubicBezTo>
                  <a:cubicBezTo>
                    <a:pt x="9" y="16"/>
                    <a:pt x="0" y="6"/>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81">
              <a:extLst>
                <a:ext uri="{FF2B5EF4-FFF2-40B4-BE49-F238E27FC236}">
                  <a16:creationId xmlns:a16="http://schemas.microsoft.com/office/drawing/2014/main" id="{7EBAE82C-7470-4A1D-B28C-E1C0E517DD7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89775" y="2139232"/>
              <a:ext cx="140901" cy="90579"/>
            </a:xfrm>
            <a:custGeom>
              <a:avLst/>
              <a:gdLst>
                <a:gd name="T0" fmla="*/ 27 w 43"/>
                <a:gd name="T1" fmla="*/ 3 h 30"/>
                <a:gd name="T2" fmla="*/ 40 w 43"/>
                <a:gd name="T3" fmla="*/ 22 h 30"/>
                <a:gd name="T4" fmla="*/ 27 w 43"/>
                <a:gd name="T5" fmla="*/ 3 h 30"/>
              </a:gdLst>
              <a:ahLst/>
              <a:cxnLst>
                <a:cxn ang="0">
                  <a:pos x="T0" y="T1"/>
                </a:cxn>
                <a:cxn ang="0">
                  <a:pos x="T2" y="T3"/>
                </a:cxn>
                <a:cxn ang="0">
                  <a:pos x="T4" y="T5"/>
                </a:cxn>
              </a:cxnLst>
              <a:rect l="0" t="0" r="r" b="b"/>
              <a:pathLst>
                <a:path w="43" h="30">
                  <a:moveTo>
                    <a:pt x="27" y="3"/>
                  </a:moveTo>
                  <a:cubicBezTo>
                    <a:pt x="35" y="0"/>
                    <a:pt x="43" y="16"/>
                    <a:pt x="40" y="22"/>
                  </a:cubicBezTo>
                  <a:cubicBezTo>
                    <a:pt x="21" y="30"/>
                    <a:pt x="0" y="15"/>
                    <a:pt x="27"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82">
              <a:extLst>
                <a:ext uri="{FF2B5EF4-FFF2-40B4-BE49-F238E27FC236}">
                  <a16:creationId xmlns:a16="http://schemas.microsoft.com/office/drawing/2014/main" id="{8A8614CA-771D-4DAC-88D2-542555EEF00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7611" y="1916779"/>
              <a:ext cx="128495" cy="69362"/>
            </a:xfrm>
            <a:custGeom>
              <a:avLst/>
              <a:gdLst>
                <a:gd name="T0" fmla="*/ 16 w 39"/>
                <a:gd name="T1" fmla="*/ 0 h 23"/>
                <a:gd name="T2" fmla="*/ 10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8"/>
                    <a:pt x="31" y="18"/>
                    <a:pt x="10" y="23"/>
                  </a:cubicBezTo>
                  <a:cubicBezTo>
                    <a:pt x="0" y="16"/>
                    <a:pt x="4" y="3"/>
                    <a:pt x="1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83">
              <a:extLst>
                <a:ext uri="{FF2B5EF4-FFF2-40B4-BE49-F238E27FC236}">
                  <a16:creationId xmlns:a16="http://schemas.microsoft.com/office/drawing/2014/main" id="{F2D56473-4BBB-42E7-9AE2-206460813D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0168" y="1601991"/>
              <a:ext cx="131153" cy="157493"/>
            </a:xfrm>
            <a:custGeom>
              <a:avLst/>
              <a:gdLst>
                <a:gd name="T0" fmla="*/ 13 w 40"/>
                <a:gd name="T1" fmla="*/ 7 h 52"/>
                <a:gd name="T2" fmla="*/ 0 w 40"/>
                <a:gd name="T3" fmla="*/ 24 h 52"/>
                <a:gd name="T4" fmla="*/ 13 w 40"/>
                <a:gd name="T5" fmla="*/ 7 h 52"/>
              </a:gdLst>
              <a:ahLst/>
              <a:cxnLst>
                <a:cxn ang="0">
                  <a:pos x="T0" y="T1"/>
                </a:cxn>
                <a:cxn ang="0">
                  <a:pos x="T2" y="T3"/>
                </a:cxn>
                <a:cxn ang="0">
                  <a:pos x="T4" y="T5"/>
                </a:cxn>
              </a:cxnLst>
              <a:rect l="0" t="0" r="r" b="b"/>
              <a:pathLst>
                <a:path w="40" h="52">
                  <a:moveTo>
                    <a:pt x="13" y="7"/>
                  </a:moveTo>
                  <a:cubicBezTo>
                    <a:pt x="40" y="12"/>
                    <a:pt x="18" y="52"/>
                    <a:pt x="0" y="24"/>
                  </a:cubicBezTo>
                  <a:cubicBezTo>
                    <a:pt x="2" y="0"/>
                    <a:pt x="6" y="17"/>
                    <a:pt x="13" y="7"/>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84">
              <a:extLst>
                <a:ext uri="{FF2B5EF4-FFF2-40B4-BE49-F238E27FC236}">
                  <a16:creationId xmlns:a16="http://schemas.microsoft.com/office/drawing/2014/main" id="{18E0B4E4-D700-4243-AD02-96D9BC6207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81184" y="452752"/>
              <a:ext cx="131153" cy="88130"/>
            </a:xfrm>
            <a:custGeom>
              <a:avLst/>
              <a:gdLst>
                <a:gd name="T0" fmla="*/ 18 w 40"/>
                <a:gd name="T1" fmla="*/ 1 h 29"/>
                <a:gd name="T2" fmla="*/ 6 w 40"/>
                <a:gd name="T3" fmla="*/ 20 h 29"/>
                <a:gd name="T4" fmla="*/ 18 w 40"/>
                <a:gd name="T5" fmla="*/ 1 h 29"/>
              </a:gdLst>
              <a:ahLst/>
              <a:cxnLst>
                <a:cxn ang="0">
                  <a:pos x="T0" y="T1"/>
                </a:cxn>
                <a:cxn ang="0">
                  <a:pos x="T2" y="T3"/>
                </a:cxn>
                <a:cxn ang="0">
                  <a:pos x="T4" y="T5"/>
                </a:cxn>
              </a:cxnLst>
              <a:rect l="0" t="0" r="r" b="b"/>
              <a:pathLst>
                <a:path w="40" h="29">
                  <a:moveTo>
                    <a:pt x="18" y="1"/>
                  </a:moveTo>
                  <a:cubicBezTo>
                    <a:pt x="40" y="6"/>
                    <a:pt x="25" y="29"/>
                    <a:pt x="6" y="20"/>
                  </a:cubicBezTo>
                  <a:cubicBezTo>
                    <a:pt x="0" y="10"/>
                    <a:pt x="5" y="0"/>
                    <a:pt x="1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86">
              <a:extLst>
                <a:ext uri="{FF2B5EF4-FFF2-40B4-BE49-F238E27FC236}">
                  <a16:creationId xmlns:a16="http://schemas.microsoft.com/office/drawing/2014/main" id="{6EAED50B-94E7-4750-B3EA-441236C0799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1153" y="106743"/>
              <a:ext cx="131153" cy="112612"/>
            </a:xfrm>
            <a:custGeom>
              <a:avLst/>
              <a:gdLst>
                <a:gd name="T0" fmla="*/ 22 w 40"/>
                <a:gd name="T1" fmla="*/ 1 h 37"/>
                <a:gd name="T2" fmla="*/ 15 w 40"/>
                <a:gd name="T3" fmla="*/ 23 h 37"/>
                <a:gd name="T4" fmla="*/ 22 w 40"/>
                <a:gd name="T5" fmla="*/ 1 h 37"/>
              </a:gdLst>
              <a:ahLst/>
              <a:cxnLst>
                <a:cxn ang="0">
                  <a:pos x="T0" y="T1"/>
                </a:cxn>
                <a:cxn ang="0">
                  <a:pos x="T2" y="T3"/>
                </a:cxn>
                <a:cxn ang="0">
                  <a:pos x="T4" y="T5"/>
                </a:cxn>
              </a:cxnLst>
              <a:rect l="0" t="0" r="r" b="b"/>
              <a:pathLst>
                <a:path w="40" h="37">
                  <a:moveTo>
                    <a:pt x="22" y="1"/>
                  </a:moveTo>
                  <a:cubicBezTo>
                    <a:pt x="40" y="3"/>
                    <a:pt x="33" y="37"/>
                    <a:pt x="15" y="23"/>
                  </a:cubicBezTo>
                  <a:cubicBezTo>
                    <a:pt x="0" y="20"/>
                    <a:pt x="7" y="0"/>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89">
              <a:extLst>
                <a:ext uri="{FF2B5EF4-FFF2-40B4-BE49-F238E27FC236}">
                  <a16:creationId xmlns:a16="http://schemas.microsoft.com/office/drawing/2014/main" id="{4C03E8F8-6DDB-4CFE-ADFA-0B0BAA00D0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31692" y="1391412"/>
              <a:ext cx="134697" cy="93027"/>
            </a:xfrm>
            <a:custGeom>
              <a:avLst/>
              <a:gdLst>
                <a:gd name="T0" fmla="*/ 23 w 41"/>
                <a:gd name="T1" fmla="*/ 0 h 31"/>
                <a:gd name="T2" fmla="*/ 16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3"/>
                    <a:pt x="41" y="31"/>
                    <a:pt x="16" y="25"/>
                  </a:cubicBezTo>
                  <a:cubicBezTo>
                    <a:pt x="0" y="7"/>
                    <a:pt x="14"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90">
              <a:extLst>
                <a:ext uri="{FF2B5EF4-FFF2-40B4-BE49-F238E27FC236}">
                  <a16:creationId xmlns:a16="http://schemas.microsoft.com/office/drawing/2014/main" id="{5967BC41-BD9D-4BBC-88E5-451D01D2EA9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423808" y="2012549"/>
              <a:ext cx="2659" cy="8977"/>
            </a:xfrm>
            <a:custGeom>
              <a:avLst/>
              <a:gdLst>
                <a:gd name="T0" fmla="*/ 0 w 1"/>
                <a:gd name="T1" fmla="*/ 0 h 3"/>
                <a:gd name="T2" fmla="*/ 0 w 1"/>
                <a:gd name="T3" fmla="*/ 2 h 3"/>
                <a:gd name="T4" fmla="*/ 0 w 1"/>
                <a:gd name="T5" fmla="*/ 0 h 3"/>
              </a:gdLst>
              <a:ahLst/>
              <a:cxnLst>
                <a:cxn ang="0">
                  <a:pos x="T0" y="T1"/>
                </a:cxn>
                <a:cxn ang="0">
                  <a:pos x="T2" y="T3"/>
                </a:cxn>
                <a:cxn ang="0">
                  <a:pos x="T4" y="T5"/>
                </a:cxn>
              </a:cxnLst>
              <a:rect l="0" t="0" r="r" b="b"/>
              <a:pathLst>
                <a:path w="1" h="3">
                  <a:moveTo>
                    <a:pt x="0" y="0"/>
                  </a:moveTo>
                  <a:cubicBezTo>
                    <a:pt x="1" y="0"/>
                    <a:pt x="1" y="3"/>
                    <a:pt x="0" y="2"/>
                  </a:cubicBezTo>
                  <a:cubicBezTo>
                    <a:pt x="0" y="1"/>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05">
              <a:extLst>
                <a:ext uri="{FF2B5EF4-FFF2-40B4-BE49-F238E27FC236}">
                  <a16:creationId xmlns:a16="http://schemas.microsoft.com/office/drawing/2014/main" id="{C3917068-6A04-4CF4-9199-63EA88BCB0E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37215" y="1918240"/>
              <a:ext cx="140901" cy="93027"/>
            </a:xfrm>
            <a:custGeom>
              <a:avLst/>
              <a:gdLst>
                <a:gd name="T0" fmla="*/ 26 w 43"/>
                <a:gd name="T1" fmla="*/ 3 h 31"/>
                <a:gd name="T2" fmla="*/ 39 w 43"/>
                <a:gd name="T3" fmla="*/ 23 h 31"/>
                <a:gd name="T4" fmla="*/ 26 w 43"/>
                <a:gd name="T5" fmla="*/ 3 h 31"/>
              </a:gdLst>
              <a:ahLst/>
              <a:cxnLst>
                <a:cxn ang="0">
                  <a:pos x="T0" y="T1"/>
                </a:cxn>
                <a:cxn ang="0">
                  <a:pos x="T2" y="T3"/>
                </a:cxn>
                <a:cxn ang="0">
                  <a:pos x="T4" y="T5"/>
                </a:cxn>
              </a:cxnLst>
              <a:rect l="0" t="0" r="r" b="b"/>
              <a:pathLst>
                <a:path w="43" h="31">
                  <a:moveTo>
                    <a:pt x="26" y="3"/>
                  </a:moveTo>
                  <a:cubicBezTo>
                    <a:pt x="34" y="0"/>
                    <a:pt x="43" y="17"/>
                    <a:pt x="39" y="23"/>
                  </a:cubicBezTo>
                  <a:cubicBezTo>
                    <a:pt x="20" y="31"/>
                    <a:pt x="0" y="15"/>
                    <a:pt x="26" y="3"/>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06">
              <a:extLst>
                <a:ext uri="{FF2B5EF4-FFF2-40B4-BE49-F238E27FC236}">
                  <a16:creationId xmlns:a16="http://schemas.microsoft.com/office/drawing/2014/main" id="{4A83DDAF-6D71-438E-BBAB-A4B7185AAD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6852" y="525361"/>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07">
              <a:extLst>
                <a:ext uri="{FF2B5EF4-FFF2-40B4-BE49-F238E27FC236}">
                  <a16:creationId xmlns:a16="http://schemas.microsoft.com/office/drawing/2014/main" id="{1D9B434D-DD14-4178-A159-E7E003FEBC2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2617" y="2205310"/>
              <a:ext cx="154193" cy="81603"/>
            </a:xfrm>
            <a:custGeom>
              <a:avLst/>
              <a:gdLst>
                <a:gd name="T0" fmla="*/ 31 w 47"/>
                <a:gd name="T1" fmla="*/ 0 h 27"/>
                <a:gd name="T2" fmla="*/ 17 w 47"/>
                <a:gd name="T3" fmla="*/ 23 h 27"/>
                <a:gd name="T4" fmla="*/ 31 w 47"/>
                <a:gd name="T5" fmla="*/ 0 h 27"/>
              </a:gdLst>
              <a:ahLst/>
              <a:cxnLst>
                <a:cxn ang="0">
                  <a:pos x="T0" y="T1"/>
                </a:cxn>
                <a:cxn ang="0">
                  <a:pos x="T2" y="T3"/>
                </a:cxn>
                <a:cxn ang="0">
                  <a:pos x="T4" y="T5"/>
                </a:cxn>
              </a:cxnLst>
              <a:rect l="0" t="0" r="r" b="b"/>
              <a:pathLst>
                <a:path w="47" h="27">
                  <a:moveTo>
                    <a:pt x="31" y="0"/>
                  </a:moveTo>
                  <a:cubicBezTo>
                    <a:pt x="47" y="10"/>
                    <a:pt x="32" y="27"/>
                    <a:pt x="17" y="23"/>
                  </a:cubicBezTo>
                  <a:cubicBezTo>
                    <a:pt x="0" y="14"/>
                    <a:pt x="18" y="0"/>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08">
              <a:extLst>
                <a:ext uri="{FF2B5EF4-FFF2-40B4-BE49-F238E27FC236}">
                  <a16:creationId xmlns:a16="http://schemas.microsoft.com/office/drawing/2014/main" id="{8E790658-81AB-4648-8DE5-B8630CFC918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24523" y="1135206"/>
              <a:ext cx="121406" cy="90579"/>
            </a:xfrm>
            <a:custGeom>
              <a:avLst/>
              <a:gdLst>
                <a:gd name="T0" fmla="*/ 26 w 37"/>
                <a:gd name="T1" fmla="*/ 1 h 30"/>
                <a:gd name="T2" fmla="*/ 35 w 37"/>
                <a:gd name="T3" fmla="*/ 21 h 30"/>
                <a:gd name="T4" fmla="*/ 26 w 37"/>
                <a:gd name="T5" fmla="*/ 1 h 30"/>
              </a:gdLst>
              <a:ahLst/>
              <a:cxnLst>
                <a:cxn ang="0">
                  <a:pos x="T0" y="T1"/>
                </a:cxn>
                <a:cxn ang="0">
                  <a:pos x="T2" y="T3"/>
                </a:cxn>
                <a:cxn ang="0">
                  <a:pos x="T4" y="T5"/>
                </a:cxn>
              </a:cxnLst>
              <a:rect l="0" t="0" r="r" b="b"/>
              <a:pathLst>
                <a:path w="37" h="30">
                  <a:moveTo>
                    <a:pt x="26" y="1"/>
                  </a:moveTo>
                  <a:cubicBezTo>
                    <a:pt x="35" y="0"/>
                    <a:pt x="37" y="13"/>
                    <a:pt x="35" y="21"/>
                  </a:cubicBezTo>
                  <a:cubicBezTo>
                    <a:pt x="14" y="30"/>
                    <a:pt x="0" y="8"/>
                    <a:pt x="26"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109">
              <a:extLst>
                <a:ext uri="{FF2B5EF4-FFF2-40B4-BE49-F238E27FC236}">
                  <a16:creationId xmlns:a16="http://schemas.microsoft.com/office/drawing/2014/main" id="{7BF2D7AB-B8E7-46BB-85C6-5793247B71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7720" y="1636531"/>
              <a:ext cx="154193" cy="84866"/>
            </a:xfrm>
            <a:custGeom>
              <a:avLst/>
              <a:gdLst>
                <a:gd name="T0" fmla="*/ 26 w 47"/>
                <a:gd name="T1" fmla="*/ 0 h 28"/>
                <a:gd name="T2" fmla="*/ 10 w 47"/>
                <a:gd name="T3" fmla="*/ 26 h 28"/>
                <a:gd name="T4" fmla="*/ 26 w 47"/>
                <a:gd name="T5" fmla="*/ 0 h 28"/>
              </a:gdLst>
              <a:ahLst/>
              <a:cxnLst>
                <a:cxn ang="0">
                  <a:pos x="T0" y="T1"/>
                </a:cxn>
                <a:cxn ang="0">
                  <a:pos x="T2" y="T3"/>
                </a:cxn>
                <a:cxn ang="0">
                  <a:pos x="T4" y="T5"/>
                </a:cxn>
              </a:cxnLst>
              <a:rect l="0" t="0" r="r" b="b"/>
              <a:pathLst>
                <a:path w="47" h="28">
                  <a:moveTo>
                    <a:pt x="26" y="0"/>
                  </a:moveTo>
                  <a:cubicBezTo>
                    <a:pt x="47" y="13"/>
                    <a:pt x="28" y="28"/>
                    <a:pt x="10" y="26"/>
                  </a:cubicBezTo>
                  <a:cubicBezTo>
                    <a:pt x="0" y="13"/>
                    <a:pt x="15" y="4"/>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110">
              <a:extLst>
                <a:ext uri="{FF2B5EF4-FFF2-40B4-BE49-F238E27FC236}">
                  <a16:creationId xmlns:a16="http://schemas.microsoft.com/office/drawing/2014/main" id="{FA559D23-39C7-4E78-BE85-324EED0F73C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4576" y="277526"/>
              <a:ext cx="127608" cy="114243"/>
            </a:xfrm>
            <a:custGeom>
              <a:avLst/>
              <a:gdLst>
                <a:gd name="T0" fmla="*/ 21 w 39"/>
                <a:gd name="T1" fmla="*/ 1 h 38"/>
                <a:gd name="T2" fmla="*/ 39 w 39"/>
                <a:gd name="T3" fmla="*/ 18 h 38"/>
                <a:gd name="T4" fmla="*/ 21 w 39"/>
                <a:gd name="T5" fmla="*/ 1 h 38"/>
              </a:gdLst>
              <a:ahLst/>
              <a:cxnLst>
                <a:cxn ang="0">
                  <a:pos x="T0" y="T1"/>
                </a:cxn>
                <a:cxn ang="0">
                  <a:pos x="T2" y="T3"/>
                </a:cxn>
                <a:cxn ang="0">
                  <a:pos x="T4" y="T5"/>
                </a:cxn>
              </a:cxnLst>
              <a:rect l="0" t="0" r="r" b="b"/>
              <a:pathLst>
                <a:path w="39" h="38">
                  <a:moveTo>
                    <a:pt x="21" y="1"/>
                  </a:moveTo>
                  <a:cubicBezTo>
                    <a:pt x="35" y="0"/>
                    <a:pt x="38" y="8"/>
                    <a:pt x="39" y="18"/>
                  </a:cubicBezTo>
                  <a:cubicBezTo>
                    <a:pt x="25" y="38"/>
                    <a:pt x="0" y="13"/>
                    <a:pt x="2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11">
              <a:extLst>
                <a:ext uri="{FF2B5EF4-FFF2-40B4-BE49-F238E27FC236}">
                  <a16:creationId xmlns:a16="http://schemas.microsoft.com/office/drawing/2014/main" id="{40A11A64-97BD-4380-B389-196B1F2E0F4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5775" y="1365026"/>
              <a:ext cx="131153" cy="87315"/>
            </a:xfrm>
            <a:custGeom>
              <a:avLst/>
              <a:gdLst>
                <a:gd name="T0" fmla="*/ 24 w 40"/>
                <a:gd name="T1" fmla="*/ 0 h 29"/>
                <a:gd name="T2" fmla="*/ 20 w 40"/>
                <a:gd name="T3" fmla="*/ 25 h 29"/>
                <a:gd name="T4" fmla="*/ 24 w 40"/>
                <a:gd name="T5" fmla="*/ 0 h 29"/>
              </a:gdLst>
              <a:ahLst/>
              <a:cxnLst>
                <a:cxn ang="0">
                  <a:pos x="T0" y="T1"/>
                </a:cxn>
                <a:cxn ang="0">
                  <a:pos x="T2" y="T3"/>
                </a:cxn>
                <a:cxn ang="0">
                  <a:pos x="T4" y="T5"/>
                </a:cxn>
              </a:cxnLst>
              <a:rect l="0" t="0" r="r" b="b"/>
              <a:pathLst>
                <a:path w="40" h="29">
                  <a:moveTo>
                    <a:pt x="24" y="0"/>
                  </a:moveTo>
                  <a:cubicBezTo>
                    <a:pt x="40" y="1"/>
                    <a:pt x="35" y="29"/>
                    <a:pt x="20" y="25"/>
                  </a:cubicBezTo>
                  <a:cubicBezTo>
                    <a:pt x="0" y="19"/>
                    <a:pt x="5" y="2"/>
                    <a:pt x="24"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12">
              <a:extLst>
                <a:ext uri="{FF2B5EF4-FFF2-40B4-BE49-F238E27FC236}">
                  <a16:creationId xmlns:a16="http://schemas.microsoft.com/office/drawing/2014/main" id="{9A7D6040-F970-48F3-A426-12DE7B324F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15278" y="846372"/>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1"/>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32">
              <a:extLst>
                <a:ext uri="{FF2B5EF4-FFF2-40B4-BE49-F238E27FC236}">
                  <a16:creationId xmlns:a16="http://schemas.microsoft.com/office/drawing/2014/main" id="{689F65D2-5D30-40E6-9E42-988B058762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02501" y="3232475"/>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3">
              <a:extLst>
                <a:ext uri="{FF2B5EF4-FFF2-40B4-BE49-F238E27FC236}">
                  <a16:creationId xmlns:a16="http://schemas.microsoft.com/office/drawing/2014/main" id="{92CFF98B-C8DC-40A7-B6BF-A2201EA74D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32414" y="4323786"/>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4">
              <a:extLst>
                <a:ext uri="{FF2B5EF4-FFF2-40B4-BE49-F238E27FC236}">
                  <a16:creationId xmlns:a16="http://schemas.microsoft.com/office/drawing/2014/main" id="{97A7A80F-8A78-4D96-8453-DC9524D71F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36344" y="5321109"/>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5">
              <a:extLst>
                <a:ext uri="{FF2B5EF4-FFF2-40B4-BE49-F238E27FC236}">
                  <a16:creationId xmlns:a16="http://schemas.microsoft.com/office/drawing/2014/main" id="{A5E7A2F7-6DD9-4622-9C20-6917FC36BE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31996" y="4532013"/>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6">
              <a:extLst>
                <a:ext uri="{FF2B5EF4-FFF2-40B4-BE49-F238E27FC236}">
                  <a16:creationId xmlns:a16="http://schemas.microsoft.com/office/drawing/2014/main" id="{57651EEE-A10B-4C59-967A-5D96AD0FDF7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04133" y="5982998"/>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7">
              <a:extLst>
                <a:ext uri="{FF2B5EF4-FFF2-40B4-BE49-F238E27FC236}">
                  <a16:creationId xmlns:a16="http://schemas.microsoft.com/office/drawing/2014/main" id="{EE961943-E13D-461A-B8B0-1C7BB1AE1DD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15899" y="2996535"/>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8">
              <a:extLst>
                <a:ext uri="{FF2B5EF4-FFF2-40B4-BE49-F238E27FC236}">
                  <a16:creationId xmlns:a16="http://schemas.microsoft.com/office/drawing/2014/main" id="{879C1E5A-D926-485C-B9E5-65AC0B11B8C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23568" y="4836631"/>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9">
              <a:extLst>
                <a:ext uri="{FF2B5EF4-FFF2-40B4-BE49-F238E27FC236}">
                  <a16:creationId xmlns:a16="http://schemas.microsoft.com/office/drawing/2014/main" id="{3BDBA0F0-BC6A-4F1C-81D0-15C55138E22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15676" y="5077752"/>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0">
              <a:extLst>
                <a:ext uri="{FF2B5EF4-FFF2-40B4-BE49-F238E27FC236}">
                  <a16:creationId xmlns:a16="http://schemas.microsoft.com/office/drawing/2014/main" id="{AC1264C5-FD84-4AB8-AADE-6854BCA7B7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10640" y="2534453"/>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41">
              <a:extLst>
                <a:ext uri="{FF2B5EF4-FFF2-40B4-BE49-F238E27FC236}">
                  <a16:creationId xmlns:a16="http://schemas.microsoft.com/office/drawing/2014/main" id="{3D8EE63A-9705-4D88-A3EC-A18538765C9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04133" y="6215006"/>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42">
              <a:extLst>
                <a:ext uri="{FF2B5EF4-FFF2-40B4-BE49-F238E27FC236}">
                  <a16:creationId xmlns:a16="http://schemas.microsoft.com/office/drawing/2014/main" id="{812B3ABC-1D5C-47F8-BB02-63691F764C8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92301" y="5533022"/>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44">
              <a:extLst>
                <a:ext uri="{FF2B5EF4-FFF2-40B4-BE49-F238E27FC236}">
                  <a16:creationId xmlns:a16="http://schemas.microsoft.com/office/drawing/2014/main" id="{F00B9E1B-C3C2-4135-AB39-990EC1C750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96091" y="4017150"/>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5">
              <a:extLst>
                <a:ext uri="{FF2B5EF4-FFF2-40B4-BE49-F238E27FC236}">
                  <a16:creationId xmlns:a16="http://schemas.microsoft.com/office/drawing/2014/main" id="{742B3274-754E-4CAB-B48C-BCEFDBA95AB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73940" y="5772976"/>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46">
              <a:extLst>
                <a:ext uri="{FF2B5EF4-FFF2-40B4-BE49-F238E27FC236}">
                  <a16:creationId xmlns:a16="http://schemas.microsoft.com/office/drawing/2014/main" id="{DB1FB295-6265-4D6E-B965-C194A82CE18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622999" y="2767072"/>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7">
              <a:extLst>
                <a:ext uri="{FF2B5EF4-FFF2-40B4-BE49-F238E27FC236}">
                  <a16:creationId xmlns:a16="http://schemas.microsoft.com/office/drawing/2014/main" id="{E33D3C46-44A8-482D-94CD-03C5F5194F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81144" y="3786023"/>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8">
              <a:extLst>
                <a:ext uri="{FF2B5EF4-FFF2-40B4-BE49-F238E27FC236}">
                  <a16:creationId xmlns:a16="http://schemas.microsoft.com/office/drawing/2014/main" id="{9BCB0849-B279-4030-84A6-92A4B1BCDD9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76401" y="3552553"/>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9">
              <a:extLst>
                <a:ext uri="{FF2B5EF4-FFF2-40B4-BE49-F238E27FC236}">
                  <a16:creationId xmlns:a16="http://schemas.microsoft.com/office/drawing/2014/main" id="{8A33AAFD-720F-4654-A669-17B1749789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575015" y="6444221"/>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62">
              <a:extLst>
                <a:ext uri="{FF2B5EF4-FFF2-40B4-BE49-F238E27FC236}">
                  <a16:creationId xmlns:a16="http://schemas.microsoft.com/office/drawing/2014/main" id="{A28F6F4C-010F-44CB-9304-ACFCA0CA7F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66833" y="2886867"/>
              <a:ext cx="150648"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4"/>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63">
              <a:extLst>
                <a:ext uri="{FF2B5EF4-FFF2-40B4-BE49-F238E27FC236}">
                  <a16:creationId xmlns:a16="http://schemas.microsoft.com/office/drawing/2014/main" id="{1952010E-94C8-4D6B-9F68-1922F056FFA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8191" y="4025480"/>
              <a:ext cx="121406" cy="124036"/>
            </a:xfrm>
            <a:custGeom>
              <a:avLst/>
              <a:gdLst>
                <a:gd name="T0" fmla="*/ 24 w 37"/>
                <a:gd name="T1" fmla="*/ 4 h 41"/>
                <a:gd name="T2" fmla="*/ 29 w 37"/>
                <a:gd name="T3" fmla="*/ 26 h 41"/>
                <a:gd name="T4" fmla="*/ 24 w 37"/>
                <a:gd name="T5" fmla="*/ 4 h 41"/>
              </a:gdLst>
              <a:ahLst/>
              <a:cxnLst>
                <a:cxn ang="0">
                  <a:pos x="T0" y="T1"/>
                </a:cxn>
                <a:cxn ang="0">
                  <a:pos x="T2" y="T3"/>
                </a:cxn>
                <a:cxn ang="0">
                  <a:pos x="T4" y="T5"/>
                </a:cxn>
              </a:cxnLst>
              <a:rect l="0" t="0" r="r" b="b"/>
              <a:pathLst>
                <a:path w="37" h="41">
                  <a:moveTo>
                    <a:pt x="24" y="4"/>
                  </a:moveTo>
                  <a:cubicBezTo>
                    <a:pt x="37" y="1"/>
                    <a:pt x="28" y="18"/>
                    <a:pt x="29" y="26"/>
                  </a:cubicBezTo>
                  <a:cubicBezTo>
                    <a:pt x="8" y="41"/>
                    <a:pt x="0" y="0"/>
                    <a:pt x="24"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64">
              <a:extLst>
                <a:ext uri="{FF2B5EF4-FFF2-40B4-BE49-F238E27FC236}">
                  <a16:creationId xmlns:a16="http://schemas.microsoft.com/office/drawing/2014/main" id="{50A8707E-2755-42D9-BA18-E12575E0C6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6142" y="2618559"/>
              <a:ext cx="137356"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65">
              <a:extLst>
                <a:ext uri="{FF2B5EF4-FFF2-40B4-BE49-F238E27FC236}">
                  <a16:creationId xmlns:a16="http://schemas.microsoft.com/office/drawing/2014/main" id="{E88CE7D6-0C69-4EBB-99B7-3AA0F7DF98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6773" y="3762574"/>
              <a:ext cx="121406" cy="79154"/>
            </a:xfrm>
            <a:custGeom>
              <a:avLst/>
              <a:gdLst>
                <a:gd name="T0" fmla="*/ 19 w 37"/>
                <a:gd name="T1" fmla="*/ 0 h 26"/>
                <a:gd name="T2" fmla="*/ 22 w 37"/>
                <a:gd name="T3" fmla="*/ 26 h 26"/>
                <a:gd name="T4" fmla="*/ 19 w 37"/>
                <a:gd name="T5" fmla="*/ 0 h 26"/>
              </a:gdLst>
              <a:ahLst/>
              <a:cxnLst>
                <a:cxn ang="0">
                  <a:pos x="T0" y="T1"/>
                </a:cxn>
                <a:cxn ang="0">
                  <a:pos x="T2" y="T3"/>
                </a:cxn>
                <a:cxn ang="0">
                  <a:pos x="T4" y="T5"/>
                </a:cxn>
              </a:cxnLst>
              <a:rect l="0" t="0" r="r" b="b"/>
              <a:pathLst>
                <a:path w="37" h="26">
                  <a:moveTo>
                    <a:pt x="19" y="0"/>
                  </a:moveTo>
                  <a:cubicBezTo>
                    <a:pt x="31" y="1"/>
                    <a:pt x="37" y="23"/>
                    <a:pt x="22" y="26"/>
                  </a:cubicBezTo>
                  <a:cubicBezTo>
                    <a:pt x="2" y="26"/>
                    <a:pt x="0" y="0"/>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66">
              <a:extLst>
                <a:ext uri="{FF2B5EF4-FFF2-40B4-BE49-F238E27FC236}">
                  <a16:creationId xmlns:a16="http://schemas.microsoft.com/office/drawing/2014/main" id="{EA70856A-161D-484A-AFB7-7367EF2A5D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34555" y="5309010"/>
              <a:ext cx="131153" cy="111796"/>
            </a:xfrm>
            <a:custGeom>
              <a:avLst/>
              <a:gdLst>
                <a:gd name="T0" fmla="*/ 22 w 40"/>
                <a:gd name="T1" fmla="*/ 1 h 37"/>
                <a:gd name="T2" fmla="*/ 40 w 40"/>
                <a:gd name="T3" fmla="*/ 18 h 37"/>
                <a:gd name="T4" fmla="*/ 22 w 40"/>
                <a:gd name="T5" fmla="*/ 1 h 37"/>
              </a:gdLst>
              <a:ahLst/>
              <a:cxnLst>
                <a:cxn ang="0">
                  <a:pos x="T0" y="T1"/>
                </a:cxn>
                <a:cxn ang="0">
                  <a:pos x="T2" y="T3"/>
                </a:cxn>
                <a:cxn ang="0">
                  <a:pos x="T4" y="T5"/>
                </a:cxn>
              </a:cxnLst>
              <a:rect l="0" t="0" r="r" b="b"/>
              <a:pathLst>
                <a:path w="40" h="37">
                  <a:moveTo>
                    <a:pt x="22" y="1"/>
                  </a:moveTo>
                  <a:cubicBezTo>
                    <a:pt x="36" y="0"/>
                    <a:pt x="40" y="8"/>
                    <a:pt x="40" y="18"/>
                  </a:cubicBezTo>
                  <a:cubicBezTo>
                    <a:pt x="27" y="37"/>
                    <a:pt x="0" y="14"/>
                    <a:pt x="22"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67">
              <a:extLst>
                <a:ext uri="{FF2B5EF4-FFF2-40B4-BE49-F238E27FC236}">
                  <a16:creationId xmlns:a16="http://schemas.microsoft.com/office/drawing/2014/main" id="{1CF4FF39-C7A3-4AB7-813A-9500A2CE2F8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14735" y="4525032"/>
              <a:ext cx="157737" cy="118324"/>
            </a:xfrm>
            <a:custGeom>
              <a:avLst/>
              <a:gdLst>
                <a:gd name="T0" fmla="*/ 28 w 48"/>
                <a:gd name="T1" fmla="*/ 1 h 39"/>
                <a:gd name="T2" fmla="*/ 46 w 48"/>
                <a:gd name="T3" fmla="*/ 11 h 39"/>
                <a:gd name="T4" fmla="*/ 28 w 48"/>
                <a:gd name="T5" fmla="*/ 1 h 39"/>
              </a:gdLst>
              <a:ahLst/>
              <a:cxnLst>
                <a:cxn ang="0">
                  <a:pos x="T0" y="T1"/>
                </a:cxn>
                <a:cxn ang="0">
                  <a:pos x="T2" y="T3"/>
                </a:cxn>
                <a:cxn ang="0">
                  <a:pos x="T4" y="T5"/>
                </a:cxn>
              </a:cxnLst>
              <a:rect l="0" t="0" r="r" b="b"/>
              <a:pathLst>
                <a:path w="48" h="39">
                  <a:moveTo>
                    <a:pt x="28" y="1"/>
                  </a:moveTo>
                  <a:cubicBezTo>
                    <a:pt x="39" y="0"/>
                    <a:pt x="43" y="5"/>
                    <a:pt x="46" y="11"/>
                  </a:cubicBezTo>
                  <a:cubicBezTo>
                    <a:pt x="48" y="39"/>
                    <a:pt x="0" y="17"/>
                    <a:pt x="2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68">
              <a:extLst>
                <a:ext uri="{FF2B5EF4-FFF2-40B4-BE49-F238E27FC236}">
                  <a16:creationId xmlns:a16="http://schemas.microsoft.com/office/drawing/2014/main" id="{56E8AC73-C276-47D2-9E34-B9B8605950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42123" y="3182292"/>
              <a:ext cx="115202" cy="124036"/>
            </a:xfrm>
            <a:custGeom>
              <a:avLst/>
              <a:gdLst>
                <a:gd name="T0" fmla="*/ 16 w 35"/>
                <a:gd name="T1" fmla="*/ 4 h 41"/>
                <a:gd name="T2" fmla="*/ 33 w 35"/>
                <a:gd name="T3" fmla="*/ 15 h 41"/>
                <a:gd name="T4" fmla="*/ 16 w 35"/>
                <a:gd name="T5" fmla="*/ 4 h 41"/>
              </a:gdLst>
              <a:ahLst/>
              <a:cxnLst>
                <a:cxn ang="0">
                  <a:pos x="T0" y="T1"/>
                </a:cxn>
                <a:cxn ang="0">
                  <a:pos x="T2" y="T3"/>
                </a:cxn>
                <a:cxn ang="0">
                  <a:pos x="T4" y="T5"/>
                </a:cxn>
              </a:cxnLst>
              <a:rect l="0" t="0" r="r" b="b"/>
              <a:pathLst>
                <a:path w="35" h="41">
                  <a:moveTo>
                    <a:pt x="16" y="4"/>
                  </a:moveTo>
                  <a:cubicBezTo>
                    <a:pt x="35" y="5"/>
                    <a:pt x="32" y="0"/>
                    <a:pt x="33" y="15"/>
                  </a:cubicBezTo>
                  <a:cubicBezTo>
                    <a:pt x="34" y="41"/>
                    <a:pt x="0" y="23"/>
                    <a:pt x="16" y="4"/>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69">
              <a:extLst>
                <a:ext uri="{FF2B5EF4-FFF2-40B4-BE49-F238E27FC236}">
                  <a16:creationId xmlns:a16="http://schemas.microsoft.com/office/drawing/2014/main" id="{CDB5AA84-5D0F-415C-A7A5-83EDB692C0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21380" y="5591255"/>
              <a:ext cx="144445" cy="111796"/>
            </a:xfrm>
            <a:custGeom>
              <a:avLst/>
              <a:gdLst>
                <a:gd name="T0" fmla="*/ 29 w 44"/>
                <a:gd name="T1" fmla="*/ 0 h 37"/>
                <a:gd name="T2" fmla="*/ 42 w 44"/>
                <a:gd name="T3" fmla="*/ 21 h 37"/>
                <a:gd name="T4" fmla="*/ 29 w 44"/>
                <a:gd name="T5" fmla="*/ 0 h 37"/>
              </a:gdLst>
              <a:ahLst/>
              <a:cxnLst>
                <a:cxn ang="0">
                  <a:pos x="T0" y="T1"/>
                </a:cxn>
                <a:cxn ang="0">
                  <a:pos x="T2" y="T3"/>
                </a:cxn>
                <a:cxn ang="0">
                  <a:pos x="T4" y="T5"/>
                </a:cxn>
              </a:cxnLst>
              <a:rect l="0" t="0" r="r" b="b"/>
              <a:pathLst>
                <a:path w="44" h="37">
                  <a:moveTo>
                    <a:pt x="29" y="0"/>
                  </a:moveTo>
                  <a:cubicBezTo>
                    <a:pt x="36" y="2"/>
                    <a:pt x="44" y="12"/>
                    <a:pt x="42" y="21"/>
                  </a:cubicBezTo>
                  <a:cubicBezTo>
                    <a:pt x="25" y="37"/>
                    <a:pt x="0" y="7"/>
                    <a:pt x="2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0">
              <a:extLst>
                <a:ext uri="{FF2B5EF4-FFF2-40B4-BE49-F238E27FC236}">
                  <a16:creationId xmlns:a16="http://schemas.microsoft.com/office/drawing/2014/main" id="{7EC9FFE2-041C-4E07-9C93-473808E1560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85593" y="6182999"/>
              <a:ext cx="131153" cy="75890"/>
            </a:xfrm>
            <a:custGeom>
              <a:avLst/>
              <a:gdLst>
                <a:gd name="T0" fmla="*/ 18 w 40"/>
                <a:gd name="T1" fmla="*/ 0 h 25"/>
                <a:gd name="T2" fmla="*/ 7 w 40"/>
                <a:gd name="T3" fmla="*/ 21 h 25"/>
                <a:gd name="T4" fmla="*/ 18 w 40"/>
                <a:gd name="T5" fmla="*/ 0 h 25"/>
              </a:gdLst>
              <a:ahLst/>
              <a:cxnLst>
                <a:cxn ang="0">
                  <a:pos x="T0" y="T1"/>
                </a:cxn>
                <a:cxn ang="0">
                  <a:pos x="T2" y="T3"/>
                </a:cxn>
                <a:cxn ang="0">
                  <a:pos x="T4" y="T5"/>
                </a:cxn>
              </a:cxnLst>
              <a:rect l="0" t="0" r="r" b="b"/>
              <a:pathLst>
                <a:path w="40" h="25">
                  <a:moveTo>
                    <a:pt x="18" y="0"/>
                  </a:moveTo>
                  <a:cubicBezTo>
                    <a:pt x="40" y="9"/>
                    <a:pt x="26" y="25"/>
                    <a:pt x="7" y="21"/>
                  </a:cubicBezTo>
                  <a:cubicBezTo>
                    <a:pt x="0" y="11"/>
                    <a:pt x="5" y="0"/>
                    <a:pt x="1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71">
              <a:extLst>
                <a:ext uri="{FF2B5EF4-FFF2-40B4-BE49-F238E27FC236}">
                  <a16:creationId xmlns:a16="http://schemas.microsoft.com/office/drawing/2014/main" id="{4D740474-1082-4C09-AEC4-1DA217E86D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32923" y="5070605"/>
              <a:ext cx="131153" cy="90579"/>
            </a:xfrm>
            <a:custGeom>
              <a:avLst/>
              <a:gdLst>
                <a:gd name="T0" fmla="*/ 22 w 40"/>
                <a:gd name="T1" fmla="*/ 0 h 30"/>
                <a:gd name="T2" fmla="*/ 16 w 40"/>
                <a:gd name="T3" fmla="*/ 26 h 30"/>
                <a:gd name="T4" fmla="*/ 22 w 40"/>
                <a:gd name="T5" fmla="*/ 0 h 30"/>
              </a:gdLst>
              <a:ahLst/>
              <a:cxnLst>
                <a:cxn ang="0">
                  <a:pos x="T0" y="T1"/>
                </a:cxn>
                <a:cxn ang="0">
                  <a:pos x="T2" y="T3"/>
                </a:cxn>
                <a:cxn ang="0">
                  <a:pos x="T4" y="T5"/>
                </a:cxn>
              </a:cxnLst>
              <a:rect l="0" t="0" r="r" b="b"/>
              <a:pathLst>
                <a:path w="40" h="30">
                  <a:moveTo>
                    <a:pt x="22" y="0"/>
                  </a:moveTo>
                  <a:cubicBezTo>
                    <a:pt x="39" y="3"/>
                    <a:pt x="40" y="30"/>
                    <a:pt x="16" y="26"/>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72">
              <a:extLst>
                <a:ext uri="{FF2B5EF4-FFF2-40B4-BE49-F238E27FC236}">
                  <a16:creationId xmlns:a16="http://schemas.microsoft.com/office/drawing/2014/main" id="{4810686E-F01E-435A-9A39-D4CC4EF760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29660" y="4843746"/>
              <a:ext cx="131153" cy="90579"/>
            </a:xfrm>
            <a:custGeom>
              <a:avLst/>
              <a:gdLst>
                <a:gd name="T0" fmla="*/ 22 w 40"/>
                <a:gd name="T1" fmla="*/ 0 h 30"/>
                <a:gd name="T2" fmla="*/ 17 w 40"/>
                <a:gd name="T3" fmla="*/ 26 h 30"/>
                <a:gd name="T4" fmla="*/ 22 w 40"/>
                <a:gd name="T5" fmla="*/ 0 h 30"/>
              </a:gdLst>
              <a:ahLst/>
              <a:cxnLst>
                <a:cxn ang="0">
                  <a:pos x="T0" y="T1"/>
                </a:cxn>
                <a:cxn ang="0">
                  <a:pos x="T2" y="T3"/>
                </a:cxn>
                <a:cxn ang="0">
                  <a:pos x="T4" y="T5"/>
                </a:cxn>
              </a:cxnLst>
              <a:rect l="0" t="0" r="r" b="b"/>
              <a:pathLst>
                <a:path w="40" h="30">
                  <a:moveTo>
                    <a:pt x="22" y="0"/>
                  </a:moveTo>
                  <a:cubicBezTo>
                    <a:pt x="40" y="1"/>
                    <a:pt x="40" y="30"/>
                    <a:pt x="17" y="26"/>
                  </a:cubicBezTo>
                  <a:cubicBezTo>
                    <a:pt x="0" y="7"/>
                    <a:pt x="15" y="5"/>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73">
              <a:extLst>
                <a:ext uri="{FF2B5EF4-FFF2-40B4-BE49-F238E27FC236}">
                  <a16:creationId xmlns:a16="http://schemas.microsoft.com/office/drawing/2014/main" id="{D3A37BF1-E771-4C4D-B9FF-F926782F1DE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34533" y="4344111"/>
              <a:ext cx="121406" cy="84051"/>
            </a:xfrm>
            <a:custGeom>
              <a:avLst/>
              <a:gdLst>
                <a:gd name="T0" fmla="*/ 13 w 37"/>
                <a:gd name="T1" fmla="*/ 2 h 28"/>
                <a:gd name="T2" fmla="*/ 29 w 37"/>
                <a:gd name="T3" fmla="*/ 9 h 28"/>
                <a:gd name="T4" fmla="*/ 14 w 37"/>
                <a:gd name="T5" fmla="*/ 28 h 28"/>
                <a:gd name="T6" fmla="*/ 13 w 37"/>
                <a:gd name="T7" fmla="*/ 2 h 28"/>
              </a:gdLst>
              <a:ahLst/>
              <a:cxnLst>
                <a:cxn ang="0">
                  <a:pos x="T0" y="T1"/>
                </a:cxn>
                <a:cxn ang="0">
                  <a:pos x="T2" y="T3"/>
                </a:cxn>
                <a:cxn ang="0">
                  <a:pos x="T4" y="T5"/>
                </a:cxn>
                <a:cxn ang="0">
                  <a:pos x="T6" y="T7"/>
                </a:cxn>
              </a:cxnLst>
              <a:rect l="0" t="0" r="r" b="b"/>
              <a:pathLst>
                <a:path w="37" h="28">
                  <a:moveTo>
                    <a:pt x="13" y="2"/>
                  </a:moveTo>
                  <a:cubicBezTo>
                    <a:pt x="23" y="0"/>
                    <a:pt x="25" y="4"/>
                    <a:pt x="29" y="9"/>
                  </a:cubicBezTo>
                  <a:cubicBezTo>
                    <a:pt x="37" y="19"/>
                    <a:pt x="25" y="25"/>
                    <a:pt x="14" y="28"/>
                  </a:cubicBezTo>
                  <a:cubicBezTo>
                    <a:pt x="4" y="21"/>
                    <a:pt x="0" y="7"/>
                    <a:pt x="13"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74">
              <a:extLst>
                <a:ext uri="{FF2B5EF4-FFF2-40B4-BE49-F238E27FC236}">
                  <a16:creationId xmlns:a16="http://schemas.microsoft.com/office/drawing/2014/main" id="{1B072D60-6E05-4425-912F-DFAE41C96E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90126" y="5961119"/>
              <a:ext cx="137356" cy="120771"/>
            </a:xfrm>
            <a:custGeom>
              <a:avLst/>
              <a:gdLst>
                <a:gd name="T0" fmla="*/ 19 w 42"/>
                <a:gd name="T1" fmla="*/ 0 h 40"/>
                <a:gd name="T2" fmla="*/ 4 w 42"/>
                <a:gd name="T3" fmla="*/ 19 h 40"/>
                <a:gd name="T4" fmla="*/ 19 w 42"/>
                <a:gd name="T5" fmla="*/ 0 h 40"/>
              </a:gdLst>
              <a:ahLst/>
              <a:cxnLst>
                <a:cxn ang="0">
                  <a:pos x="T0" y="T1"/>
                </a:cxn>
                <a:cxn ang="0">
                  <a:pos x="T2" y="T3"/>
                </a:cxn>
                <a:cxn ang="0">
                  <a:pos x="T4" y="T5"/>
                </a:cxn>
              </a:cxnLst>
              <a:rect l="0" t="0" r="r" b="b"/>
              <a:pathLst>
                <a:path w="42" h="40">
                  <a:moveTo>
                    <a:pt x="19" y="0"/>
                  </a:moveTo>
                  <a:cubicBezTo>
                    <a:pt x="42" y="10"/>
                    <a:pt x="20" y="40"/>
                    <a:pt x="4" y="19"/>
                  </a:cubicBezTo>
                  <a:cubicBezTo>
                    <a:pt x="0" y="6"/>
                    <a:pt x="8" y="1"/>
                    <a:pt x="19"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75">
              <a:extLst>
                <a:ext uri="{FF2B5EF4-FFF2-40B4-BE49-F238E27FC236}">
                  <a16:creationId xmlns:a16="http://schemas.microsoft.com/office/drawing/2014/main" id="{7F2369C3-0F08-41EA-A1E2-7C4A3F7916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97494" y="2378791"/>
              <a:ext cx="128495" cy="78339"/>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3"/>
                    <a:pt x="34" y="25"/>
                    <a:pt x="19" y="26"/>
                  </a:cubicBezTo>
                  <a:cubicBezTo>
                    <a:pt x="0" y="19"/>
                    <a:pt x="7" y="3"/>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77">
              <a:extLst>
                <a:ext uri="{FF2B5EF4-FFF2-40B4-BE49-F238E27FC236}">
                  <a16:creationId xmlns:a16="http://schemas.microsoft.com/office/drawing/2014/main" id="{B577B7F9-C9BD-4BC9-8105-A8905EA4D60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02740" y="3543074"/>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3" y="1"/>
                    <a:pt x="46" y="21"/>
                    <a:pt x="29" y="25"/>
                  </a:cubicBezTo>
                  <a:cubicBezTo>
                    <a:pt x="10" y="23"/>
                    <a:pt x="0" y="9"/>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85">
              <a:extLst>
                <a:ext uri="{FF2B5EF4-FFF2-40B4-BE49-F238E27FC236}">
                  <a16:creationId xmlns:a16="http://schemas.microsoft.com/office/drawing/2014/main" id="{3E3DB80C-C2CA-4D1D-B797-C90AC62940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288999" y="6370893"/>
              <a:ext cx="127608" cy="97107"/>
            </a:xfrm>
            <a:custGeom>
              <a:avLst/>
              <a:gdLst>
                <a:gd name="T0" fmla="*/ 21 w 39"/>
                <a:gd name="T1" fmla="*/ 0 h 32"/>
                <a:gd name="T2" fmla="*/ 13 w 39"/>
                <a:gd name="T3" fmla="*/ 20 h 32"/>
                <a:gd name="T4" fmla="*/ 21 w 39"/>
                <a:gd name="T5" fmla="*/ 0 h 32"/>
              </a:gdLst>
              <a:ahLst/>
              <a:cxnLst>
                <a:cxn ang="0">
                  <a:pos x="T0" y="T1"/>
                </a:cxn>
                <a:cxn ang="0">
                  <a:pos x="T2" y="T3"/>
                </a:cxn>
                <a:cxn ang="0">
                  <a:pos x="T4" y="T5"/>
                </a:cxn>
              </a:cxnLst>
              <a:rect l="0" t="0" r="r" b="b"/>
              <a:pathLst>
                <a:path w="39" h="32">
                  <a:moveTo>
                    <a:pt x="21" y="0"/>
                  </a:moveTo>
                  <a:cubicBezTo>
                    <a:pt x="39" y="2"/>
                    <a:pt x="32" y="32"/>
                    <a:pt x="13" y="20"/>
                  </a:cubicBezTo>
                  <a:cubicBezTo>
                    <a:pt x="3" y="23"/>
                    <a:pt x="0" y="1"/>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AFFB2933-A35F-400D-97FD-1552D195D4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12934" y="6648203"/>
              <a:ext cx="134697" cy="90579"/>
            </a:xfrm>
            <a:custGeom>
              <a:avLst/>
              <a:gdLst>
                <a:gd name="T0" fmla="*/ 27 w 41"/>
                <a:gd name="T1" fmla="*/ 0 h 30"/>
                <a:gd name="T2" fmla="*/ 41 w 41"/>
                <a:gd name="T3" fmla="*/ 19 h 30"/>
                <a:gd name="T4" fmla="*/ 27 w 41"/>
                <a:gd name="T5" fmla="*/ 0 h 30"/>
              </a:gdLst>
              <a:ahLst/>
              <a:cxnLst>
                <a:cxn ang="0">
                  <a:pos x="T0" y="T1"/>
                </a:cxn>
                <a:cxn ang="0">
                  <a:pos x="T2" y="T3"/>
                </a:cxn>
                <a:cxn ang="0">
                  <a:pos x="T4" y="T5"/>
                </a:cxn>
              </a:cxnLst>
              <a:rect l="0" t="0" r="r" b="b"/>
              <a:pathLst>
                <a:path w="41" h="30">
                  <a:moveTo>
                    <a:pt x="27" y="0"/>
                  </a:moveTo>
                  <a:cubicBezTo>
                    <a:pt x="35" y="0"/>
                    <a:pt x="40" y="11"/>
                    <a:pt x="41" y="19"/>
                  </a:cubicBezTo>
                  <a:cubicBezTo>
                    <a:pt x="21" y="30"/>
                    <a:pt x="0" y="10"/>
                    <a:pt x="27"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10218DDF-1F8C-4D27-8808-2CA4587BEF9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377039" y="5640343"/>
              <a:ext cx="6204" cy="6527"/>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0"/>
                    <a:pt x="1" y="1"/>
                    <a:pt x="2" y="2"/>
                  </a:cubicBezTo>
                  <a:cubicBezTo>
                    <a:pt x="1"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91">
              <a:extLst>
                <a:ext uri="{FF2B5EF4-FFF2-40B4-BE49-F238E27FC236}">
                  <a16:creationId xmlns:a16="http://schemas.microsoft.com/office/drawing/2014/main" id="{6B807BBD-E7D2-4F32-8C5F-577FAEB4CA5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69081" y="2616872"/>
              <a:ext cx="118747"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0" y="1"/>
                    <a:pt x="36" y="24"/>
                    <a:pt x="21" y="27"/>
                  </a:cubicBezTo>
                  <a:cubicBezTo>
                    <a:pt x="1" y="26"/>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92">
              <a:extLst>
                <a:ext uri="{FF2B5EF4-FFF2-40B4-BE49-F238E27FC236}">
                  <a16:creationId xmlns:a16="http://schemas.microsoft.com/office/drawing/2014/main" id="{DDB7E65E-630C-43E2-A852-6C0AD4981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5075" y="2356802"/>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93">
              <a:extLst>
                <a:ext uri="{FF2B5EF4-FFF2-40B4-BE49-F238E27FC236}">
                  <a16:creationId xmlns:a16="http://schemas.microsoft.com/office/drawing/2014/main" id="{A9C94D47-FCFA-48DC-843E-13154482FF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1435" y="3268746"/>
              <a:ext cx="127608" cy="79154"/>
            </a:xfrm>
            <a:custGeom>
              <a:avLst/>
              <a:gdLst>
                <a:gd name="T0" fmla="*/ 23 w 39"/>
                <a:gd name="T1" fmla="*/ 0 h 26"/>
                <a:gd name="T2" fmla="*/ 19 w 39"/>
                <a:gd name="T3" fmla="*/ 26 h 26"/>
                <a:gd name="T4" fmla="*/ 23 w 39"/>
                <a:gd name="T5" fmla="*/ 0 h 26"/>
              </a:gdLst>
              <a:ahLst/>
              <a:cxnLst>
                <a:cxn ang="0">
                  <a:pos x="T0" y="T1"/>
                </a:cxn>
                <a:cxn ang="0">
                  <a:pos x="T2" y="T3"/>
                </a:cxn>
                <a:cxn ang="0">
                  <a:pos x="T4" y="T5"/>
                </a:cxn>
              </a:cxnLst>
              <a:rect l="0" t="0" r="r" b="b"/>
              <a:pathLst>
                <a:path w="39" h="26">
                  <a:moveTo>
                    <a:pt x="23" y="0"/>
                  </a:moveTo>
                  <a:cubicBezTo>
                    <a:pt x="39" y="4"/>
                    <a:pt x="34" y="25"/>
                    <a:pt x="19" y="26"/>
                  </a:cubicBezTo>
                  <a:cubicBezTo>
                    <a:pt x="0" y="20"/>
                    <a:pt x="7" y="4"/>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94">
              <a:extLst>
                <a:ext uri="{FF2B5EF4-FFF2-40B4-BE49-F238E27FC236}">
                  <a16:creationId xmlns:a16="http://schemas.microsoft.com/office/drawing/2014/main" id="{85BF3B95-86FE-4E1C-92DA-26F86C4F2F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9683" y="5303749"/>
              <a:ext cx="138242" cy="102819"/>
            </a:xfrm>
            <a:custGeom>
              <a:avLst/>
              <a:gdLst>
                <a:gd name="T0" fmla="*/ 29 w 42"/>
                <a:gd name="T1" fmla="*/ 1 h 34"/>
                <a:gd name="T2" fmla="*/ 40 w 42"/>
                <a:gd name="T3" fmla="*/ 20 h 34"/>
                <a:gd name="T4" fmla="*/ 29 w 42"/>
                <a:gd name="T5" fmla="*/ 1 h 34"/>
              </a:gdLst>
              <a:ahLst/>
              <a:cxnLst>
                <a:cxn ang="0">
                  <a:pos x="T0" y="T1"/>
                </a:cxn>
                <a:cxn ang="0">
                  <a:pos x="T2" y="T3"/>
                </a:cxn>
                <a:cxn ang="0">
                  <a:pos x="T4" y="T5"/>
                </a:cxn>
              </a:cxnLst>
              <a:rect l="0" t="0" r="r" b="b"/>
              <a:pathLst>
                <a:path w="42" h="34">
                  <a:moveTo>
                    <a:pt x="29" y="1"/>
                  </a:moveTo>
                  <a:cubicBezTo>
                    <a:pt x="38" y="0"/>
                    <a:pt x="42" y="12"/>
                    <a:pt x="40" y="20"/>
                  </a:cubicBezTo>
                  <a:cubicBezTo>
                    <a:pt x="22" y="34"/>
                    <a:pt x="0" y="9"/>
                    <a:pt x="2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95">
              <a:extLst>
                <a:ext uri="{FF2B5EF4-FFF2-40B4-BE49-F238E27FC236}">
                  <a16:creationId xmlns:a16="http://schemas.microsoft.com/office/drawing/2014/main" id="{7A5C6E94-A8F6-4C92-8A9D-3D364D019FE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8642" y="3064829"/>
              <a:ext cx="117860" cy="81603"/>
            </a:xfrm>
            <a:custGeom>
              <a:avLst/>
              <a:gdLst>
                <a:gd name="T0" fmla="*/ 19 w 36"/>
                <a:gd name="T1" fmla="*/ 1 h 27"/>
                <a:gd name="T2" fmla="*/ 21 w 36"/>
                <a:gd name="T3" fmla="*/ 27 h 27"/>
                <a:gd name="T4" fmla="*/ 19 w 36"/>
                <a:gd name="T5" fmla="*/ 1 h 27"/>
              </a:gdLst>
              <a:ahLst/>
              <a:cxnLst>
                <a:cxn ang="0">
                  <a:pos x="T0" y="T1"/>
                </a:cxn>
                <a:cxn ang="0">
                  <a:pos x="T2" y="T3"/>
                </a:cxn>
                <a:cxn ang="0">
                  <a:pos x="T4" y="T5"/>
                </a:cxn>
              </a:cxnLst>
              <a:rect l="0" t="0" r="r" b="b"/>
              <a:pathLst>
                <a:path w="36" h="27">
                  <a:moveTo>
                    <a:pt x="19" y="1"/>
                  </a:moveTo>
                  <a:cubicBezTo>
                    <a:pt x="31" y="2"/>
                    <a:pt x="36" y="24"/>
                    <a:pt x="21" y="27"/>
                  </a:cubicBezTo>
                  <a:cubicBezTo>
                    <a:pt x="1" y="27"/>
                    <a:pt x="0" y="0"/>
                    <a:pt x="19"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96">
              <a:extLst>
                <a:ext uri="{FF2B5EF4-FFF2-40B4-BE49-F238E27FC236}">
                  <a16:creationId xmlns:a16="http://schemas.microsoft.com/office/drawing/2014/main" id="{34AF1723-5D65-466E-A941-2BB4CA9334E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43420" y="3511722"/>
              <a:ext cx="147104" cy="108531"/>
            </a:xfrm>
            <a:custGeom>
              <a:avLst/>
              <a:gdLst>
                <a:gd name="T0" fmla="*/ 28 w 45"/>
                <a:gd name="T1" fmla="*/ 0 h 36"/>
                <a:gd name="T2" fmla="*/ 41 w 45"/>
                <a:gd name="T3" fmla="*/ 20 h 36"/>
                <a:gd name="T4" fmla="*/ 28 w 45"/>
                <a:gd name="T5" fmla="*/ 0 h 36"/>
              </a:gdLst>
              <a:ahLst/>
              <a:cxnLst>
                <a:cxn ang="0">
                  <a:pos x="T0" y="T1"/>
                </a:cxn>
                <a:cxn ang="0">
                  <a:pos x="T2" y="T3"/>
                </a:cxn>
                <a:cxn ang="0">
                  <a:pos x="T4" y="T5"/>
                </a:cxn>
              </a:cxnLst>
              <a:rect l="0" t="0" r="r" b="b"/>
              <a:pathLst>
                <a:path w="45" h="36">
                  <a:moveTo>
                    <a:pt x="28" y="0"/>
                  </a:moveTo>
                  <a:cubicBezTo>
                    <a:pt x="32" y="0"/>
                    <a:pt x="45" y="13"/>
                    <a:pt x="41" y="20"/>
                  </a:cubicBezTo>
                  <a:cubicBezTo>
                    <a:pt x="24" y="36"/>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97">
              <a:extLst>
                <a:ext uri="{FF2B5EF4-FFF2-40B4-BE49-F238E27FC236}">
                  <a16:creationId xmlns:a16="http://schemas.microsoft.com/office/drawing/2014/main" id="{A095220B-A1BD-47A2-A974-B582D6BB0A2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12732" y="4720573"/>
              <a:ext cx="190526" cy="121588"/>
            </a:xfrm>
            <a:custGeom>
              <a:avLst/>
              <a:gdLst>
                <a:gd name="T0" fmla="*/ 42 w 58"/>
                <a:gd name="T1" fmla="*/ 0 h 40"/>
                <a:gd name="T2" fmla="*/ 53 w 58"/>
                <a:gd name="T3" fmla="*/ 17 h 40"/>
                <a:gd name="T4" fmla="*/ 42 w 58"/>
                <a:gd name="T5" fmla="*/ 0 h 40"/>
              </a:gdLst>
              <a:ahLst/>
              <a:cxnLst>
                <a:cxn ang="0">
                  <a:pos x="T0" y="T1"/>
                </a:cxn>
                <a:cxn ang="0">
                  <a:pos x="T2" y="T3"/>
                </a:cxn>
                <a:cxn ang="0">
                  <a:pos x="T4" y="T5"/>
                </a:cxn>
              </a:cxnLst>
              <a:rect l="0" t="0" r="r" b="b"/>
              <a:pathLst>
                <a:path w="58" h="40">
                  <a:moveTo>
                    <a:pt x="42" y="0"/>
                  </a:moveTo>
                  <a:cubicBezTo>
                    <a:pt x="52" y="0"/>
                    <a:pt x="50" y="9"/>
                    <a:pt x="53" y="17"/>
                  </a:cubicBezTo>
                  <a:cubicBezTo>
                    <a:pt x="58" y="40"/>
                    <a:pt x="0" y="6"/>
                    <a:pt x="4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98">
              <a:extLst>
                <a:ext uri="{FF2B5EF4-FFF2-40B4-BE49-F238E27FC236}">
                  <a16:creationId xmlns:a16="http://schemas.microsoft.com/office/drawing/2014/main" id="{69B0F4BF-4542-4B6A-81C2-BCEF287CDFB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5217" y="4202114"/>
              <a:ext cx="147990" cy="79154"/>
            </a:xfrm>
            <a:custGeom>
              <a:avLst/>
              <a:gdLst>
                <a:gd name="T0" fmla="*/ 23 w 45"/>
                <a:gd name="T1" fmla="*/ 0 h 26"/>
                <a:gd name="T2" fmla="*/ 30 w 45"/>
                <a:gd name="T3" fmla="*/ 26 h 26"/>
                <a:gd name="T4" fmla="*/ 23 w 45"/>
                <a:gd name="T5" fmla="*/ 0 h 26"/>
              </a:gdLst>
              <a:ahLst/>
              <a:cxnLst>
                <a:cxn ang="0">
                  <a:pos x="T0" y="T1"/>
                </a:cxn>
                <a:cxn ang="0">
                  <a:pos x="T2" y="T3"/>
                </a:cxn>
                <a:cxn ang="0">
                  <a:pos x="T4" y="T5"/>
                </a:cxn>
              </a:cxnLst>
              <a:rect l="0" t="0" r="r" b="b"/>
              <a:pathLst>
                <a:path w="45" h="26">
                  <a:moveTo>
                    <a:pt x="23" y="0"/>
                  </a:moveTo>
                  <a:cubicBezTo>
                    <a:pt x="33" y="2"/>
                    <a:pt x="45" y="21"/>
                    <a:pt x="30" y="26"/>
                  </a:cubicBezTo>
                  <a:cubicBezTo>
                    <a:pt x="10" y="24"/>
                    <a:pt x="0" y="8"/>
                    <a:pt x="23"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99">
              <a:extLst>
                <a:ext uri="{FF2B5EF4-FFF2-40B4-BE49-F238E27FC236}">
                  <a16:creationId xmlns:a16="http://schemas.microsoft.com/office/drawing/2014/main" id="{8894B5D3-4445-4C5C-B1C5-58B3BB963D4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99335" y="4505678"/>
              <a:ext cx="219770" cy="121588"/>
            </a:xfrm>
            <a:custGeom>
              <a:avLst/>
              <a:gdLst>
                <a:gd name="T0" fmla="*/ 36 w 67"/>
                <a:gd name="T1" fmla="*/ 0 h 40"/>
                <a:gd name="T2" fmla="*/ 44 w 67"/>
                <a:gd name="T3" fmla="*/ 2 h 40"/>
                <a:gd name="T4" fmla="*/ 31 w 67"/>
                <a:gd name="T5" fmla="*/ 2 h 40"/>
                <a:gd name="T6" fmla="*/ 36 w 67"/>
                <a:gd name="T7" fmla="*/ 0 h 40"/>
              </a:gdLst>
              <a:ahLst/>
              <a:cxnLst>
                <a:cxn ang="0">
                  <a:pos x="T0" y="T1"/>
                </a:cxn>
                <a:cxn ang="0">
                  <a:pos x="T2" y="T3"/>
                </a:cxn>
                <a:cxn ang="0">
                  <a:pos x="T4" y="T5"/>
                </a:cxn>
                <a:cxn ang="0">
                  <a:pos x="T6" y="T7"/>
                </a:cxn>
              </a:cxnLst>
              <a:rect l="0" t="0" r="r" b="b"/>
              <a:pathLst>
                <a:path w="67" h="40">
                  <a:moveTo>
                    <a:pt x="36" y="0"/>
                  </a:moveTo>
                  <a:cubicBezTo>
                    <a:pt x="39" y="3"/>
                    <a:pt x="41" y="0"/>
                    <a:pt x="44" y="2"/>
                  </a:cubicBezTo>
                  <a:cubicBezTo>
                    <a:pt x="67" y="40"/>
                    <a:pt x="0" y="25"/>
                    <a:pt x="31" y="2"/>
                  </a:cubicBezTo>
                  <a:cubicBezTo>
                    <a:pt x="24" y="11"/>
                    <a:pt x="31" y="5"/>
                    <a:pt x="3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100">
              <a:extLst>
                <a:ext uri="{FF2B5EF4-FFF2-40B4-BE49-F238E27FC236}">
                  <a16:creationId xmlns:a16="http://schemas.microsoft.com/office/drawing/2014/main" id="{2D0C2DDF-ECF0-4545-93D0-8AB34D8C670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7621" y="3830555"/>
              <a:ext cx="128495" cy="93843"/>
            </a:xfrm>
            <a:custGeom>
              <a:avLst/>
              <a:gdLst>
                <a:gd name="T0" fmla="*/ 28 w 39"/>
                <a:gd name="T1" fmla="*/ 1 h 31"/>
                <a:gd name="T2" fmla="*/ 39 w 39"/>
                <a:gd name="T3" fmla="*/ 21 h 31"/>
                <a:gd name="T4" fmla="*/ 28 w 39"/>
                <a:gd name="T5" fmla="*/ 1 h 31"/>
              </a:gdLst>
              <a:ahLst/>
              <a:cxnLst>
                <a:cxn ang="0">
                  <a:pos x="T0" y="T1"/>
                </a:cxn>
                <a:cxn ang="0">
                  <a:pos x="T2" y="T3"/>
                </a:cxn>
                <a:cxn ang="0">
                  <a:pos x="T4" y="T5"/>
                </a:cxn>
              </a:cxnLst>
              <a:rect l="0" t="0" r="r" b="b"/>
              <a:pathLst>
                <a:path w="39" h="31">
                  <a:moveTo>
                    <a:pt x="28" y="1"/>
                  </a:moveTo>
                  <a:cubicBezTo>
                    <a:pt x="38" y="0"/>
                    <a:pt x="38" y="12"/>
                    <a:pt x="39" y="21"/>
                  </a:cubicBezTo>
                  <a:cubicBezTo>
                    <a:pt x="18" y="31"/>
                    <a:pt x="0" y="12"/>
                    <a:pt x="28" y="1"/>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101">
              <a:extLst>
                <a:ext uri="{FF2B5EF4-FFF2-40B4-BE49-F238E27FC236}">
                  <a16:creationId xmlns:a16="http://schemas.microsoft.com/office/drawing/2014/main" id="{307B45DD-E2C8-4B82-BBD7-343AE0FC1F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52338" y="5038761"/>
              <a:ext cx="138242" cy="81603"/>
            </a:xfrm>
            <a:custGeom>
              <a:avLst/>
              <a:gdLst>
                <a:gd name="T0" fmla="*/ 22 w 42"/>
                <a:gd name="T1" fmla="*/ 0 h 27"/>
                <a:gd name="T2" fmla="*/ 14 w 42"/>
                <a:gd name="T3" fmla="*/ 25 h 27"/>
                <a:gd name="T4" fmla="*/ 22 w 42"/>
                <a:gd name="T5" fmla="*/ 0 h 27"/>
              </a:gdLst>
              <a:ahLst/>
              <a:cxnLst>
                <a:cxn ang="0">
                  <a:pos x="T0" y="T1"/>
                </a:cxn>
                <a:cxn ang="0">
                  <a:pos x="T2" y="T3"/>
                </a:cxn>
                <a:cxn ang="0">
                  <a:pos x="T4" y="T5"/>
                </a:cxn>
              </a:cxnLst>
              <a:rect l="0" t="0" r="r" b="b"/>
              <a:pathLst>
                <a:path w="42" h="27">
                  <a:moveTo>
                    <a:pt x="22" y="0"/>
                  </a:moveTo>
                  <a:cubicBezTo>
                    <a:pt x="42" y="7"/>
                    <a:pt x="28" y="27"/>
                    <a:pt x="14" y="25"/>
                  </a:cubicBezTo>
                  <a:cubicBezTo>
                    <a:pt x="0" y="18"/>
                    <a:pt x="9" y="2"/>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102">
              <a:extLst>
                <a:ext uri="{FF2B5EF4-FFF2-40B4-BE49-F238E27FC236}">
                  <a16:creationId xmlns:a16="http://schemas.microsoft.com/office/drawing/2014/main" id="{1F814DDC-0CDF-4E8C-B479-B2054EB001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48517" y="5599146"/>
              <a:ext cx="121406" cy="99554"/>
            </a:xfrm>
            <a:custGeom>
              <a:avLst/>
              <a:gdLst>
                <a:gd name="T0" fmla="*/ 21 w 37"/>
                <a:gd name="T1" fmla="*/ 0 h 33"/>
                <a:gd name="T2" fmla="*/ 19 w 37"/>
                <a:gd name="T3" fmla="*/ 23 h 33"/>
                <a:gd name="T4" fmla="*/ 21 w 37"/>
                <a:gd name="T5" fmla="*/ 0 h 33"/>
              </a:gdLst>
              <a:ahLst/>
              <a:cxnLst>
                <a:cxn ang="0">
                  <a:pos x="T0" y="T1"/>
                </a:cxn>
                <a:cxn ang="0">
                  <a:pos x="T2" y="T3"/>
                </a:cxn>
                <a:cxn ang="0">
                  <a:pos x="T4" y="T5"/>
                </a:cxn>
              </a:cxnLst>
              <a:rect l="0" t="0" r="r" b="b"/>
              <a:pathLst>
                <a:path w="37" h="33">
                  <a:moveTo>
                    <a:pt x="21" y="0"/>
                  </a:moveTo>
                  <a:cubicBezTo>
                    <a:pt x="37" y="0"/>
                    <a:pt x="29" y="33"/>
                    <a:pt x="19" y="23"/>
                  </a:cubicBezTo>
                  <a:cubicBezTo>
                    <a:pt x="0" y="30"/>
                    <a:pt x="3" y="0"/>
                    <a:pt x="2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103">
              <a:extLst>
                <a:ext uri="{FF2B5EF4-FFF2-40B4-BE49-F238E27FC236}">
                  <a16:creationId xmlns:a16="http://schemas.microsoft.com/office/drawing/2014/main" id="{3A24C5DF-4E03-4454-A0D4-56F6439AE5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31425" y="5869568"/>
              <a:ext cx="140901" cy="102819"/>
            </a:xfrm>
            <a:custGeom>
              <a:avLst/>
              <a:gdLst>
                <a:gd name="T0" fmla="*/ 28 w 43"/>
                <a:gd name="T1" fmla="*/ 0 h 34"/>
                <a:gd name="T2" fmla="*/ 41 w 43"/>
                <a:gd name="T3" fmla="*/ 21 h 34"/>
                <a:gd name="T4" fmla="*/ 28 w 43"/>
                <a:gd name="T5" fmla="*/ 0 h 34"/>
              </a:gdLst>
              <a:ahLst/>
              <a:cxnLst>
                <a:cxn ang="0">
                  <a:pos x="T0" y="T1"/>
                </a:cxn>
                <a:cxn ang="0">
                  <a:pos x="T2" y="T3"/>
                </a:cxn>
                <a:cxn ang="0">
                  <a:pos x="T4" y="T5"/>
                </a:cxn>
              </a:cxnLst>
              <a:rect l="0" t="0" r="r" b="b"/>
              <a:pathLst>
                <a:path w="43" h="34">
                  <a:moveTo>
                    <a:pt x="28" y="0"/>
                  </a:moveTo>
                  <a:cubicBezTo>
                    <a:pt x="35" y="1"/>
                    <a:pt x="43" y="11"/>
                    <a:pt x="41" y="21"/>
                  </a:cubicBezTo>
                  <a:cubicBezTo>
                    <a:pt x="23" y="34"/>
                    <a:pt x="0" y="7"/>
                    <a:pt x="28"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104">
              <a:extLst>
                <a:ext uri="{FF2B5EF4-FFF2-40B4-BE49-F238E27FC236}">
                  <a16:creationId xmlns:a16="http://schemas.microsoft.com/office/drawing/2014/main" id="{66F01494-6080-42FB-B58B-77CB3BDBA2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6885" y="2400481"/>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13">
              <a:extLst>
                <a:ext uri="{FF2B5EF4-FFF2-40B4-BE49-F238E27FC236}">
                  <a16:creationId xmlns:a16="http://schemas.microsoft.com/office/drawing/2014/main" id="{1BAFD4F9-B462-4D0A-8D48-2E03B0D3C1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8226" y="4788399"/>
              <a:ext cx="9748" cy="8977"/>
            </a:xfrm>
            <a:custGeom>
              <a:avLst/>
              <a:gdLst>
                <a:gd name="T0" fmla="*/ 1 w 3"/>
                <a:gd name="T1" fmla="*/ 0 h 3"/>
                <a:gd name="T2" fmla="*/ 3 w 3"/>
                <a:gd name="T3" fmla="*/ 1 h 3"/>
                <a:gd name="T4" fmla="*/ 1 w 3"/>
                <a:gd name="T5" fmla="*/ 0 h 3"/>
              </a:gdLst>
              <a:ahLst/>
              <a:cxnLst>
                <a:cxn ang="0">
                  <a:pos x="T0" y="T1"/>
                </a:cxn>
                <a:cxn ang="0">
                  <a:pos x="T2" y="T3"/>
                </a:cxn>
                <a:cxn ang="0">
                  <a:pos x="T4" y="T5"/>
                </a:cxn>
              </a:cxnLst>
              <a:rect l="0" t="0" r="r" b="b"/>
              <a:pathLst>
                <a:path w="3" h="3">
                  <a:moveTo>
                    <a:pt x="1" y="0"/>
                  </a:moveTo>
                  <a:cubicBezTo>
                    <a:pt x="1" y="0"/>
                    <a:pt x="2" y="1"/>
                    <a:pt x="3" y="1"/>
                  </a:cubicBezTo>
                  <a:cubicBezTo>
                    <a:pt x="2" y="3"/>
                    <a:pt x="0" y="1"/>
                    <a:pt x="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114">
              <a:extLst>
                <a:ext uri="{FF2B5EF4-FFF2-40B4-BE49-F238E27FC236}">
                  <a16:creationId xmlns:a16="http://schemas.microsoft.com/office/drawing/2014/main" id="{84FC90A1-651C-4D49-8510-C120AC92BC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01630" y="3554714"/>
              <a:ext cx="6204"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2"/>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15">
              <a:extLst>
                <a:ext uri="{FF2B5EF4-FFF2-40B4-BE49-F238E27FC236}">
                  <a16:creationId xmlns:a16="http://schemas.microsoft.com/office/drawing/2014/main" id="{2EEC125D-BDB0-48C8-A2F4-86F29A981D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5917" y="4217568"/>
              <a:ext cx="6204"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0"/>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117">
              <a:extLst>
                <a:ext uri="{FF2B5EF4-FFF2-40B4-BE49-F238E27FC236}">
                  <a16:creationId xmlns:a16="http://schemas.microsoft.com/office/drawing/2014/main" id="{3FB1ABC6-7F05-440E-A074-A8468771585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83234" y="5913247"/>
              <a:ext cx="7089" cy="5712"/>
            </a:xfrm>
            <a:custGeom>
              <a:avLst/>
              <a:gdLst>
                <a:gd name="T0" fmla="*/ 0 w 2"/>
                <a:gd name="T1" fmla="*/ 0 h 2"/>
                <a:gd name="T2" fmla="*/ 1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1" y="2"/>
                  </a:cubicBezTo>
                  <a:cubicBezTo>
                    <a:pt x="0" y="2"/>
                    <a:pt x="0" y="1"/>
                    <a:pt x="0"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118">
              <a:extLst>
                <a:ext uri="{FF2B5EF4-FFF2-40B4-BE49-F238E27FC236}">
                  <a16:creationId xmlns:a16="http://schemas.microsoft.com/office/drawing/2014/main" id="{6623DA31-E2E2-4E24-BCF1-063A3269B5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19972" y="6421642"/>
              <a:ext cx="131153" cy="96290"/>
            </a:xfrm>
            <a:custGeom>
              <a:avLst/>
              <a:gdLst>
                <a:gd name="T0" fmla="*/ 22 w 40"/>
                <a:gd name="T1" fmla="*/ 0 h 32"/>
                <a:gd name="T2" fmla="*/ 16 w 40"/>
                <a:gd name="T3" fmla="*/ 25 h 32"/>
                <a:gd name="T4" fmla="*/ 22 w 40"/>
                <a:gd name="T5" fmla="*/ 0 h 32"/>
              </a:gdLst>
              <a:ahLst/>
              <a:cxnLst>
                <a:cxn ang="0">
                  <a:pos x="T0" y="T1"/>
                </a:cxn>
                <a:cxn ang="0">
                  <a:pos x="T2" y="T3"/>
                </a:cxn>
                <a:cxn ang="0">
                  <a:pos x="T4" y="T5"/>
                </a:cxn>
              </a:cxnLst>
              <a:rect l="0" t="0" r="r" b="b"/>
              <a:pathLst>
                <a:path w="40" h="32">
                  <a:moveTo>
                    <a:pt x="22" y="0"/>
                  </a:moveTo>
                  <a:cubicBezTo>
                    <a:pt x="40" y="3"/>
                    <a:pt x="40" y="32"/>
                    <a:pt x="16" y="25"/>
                  </a:cubicBezTo>
                  <a:cubicBezTo>
                    <a:pt x="0" y="7"/>
                    <a:pt x="14" y="4"/>
                    <a:pt x="22"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119">
              <a:extLst>
                <a:ext uri="{FF2B5EF4-FFF2-40B4-BE49-F238E27FC236}">
                  <a16:creationId xmlns:a16="http://schemas.microsoft.com/office/drawing/2014/main" id="{22837016-0513-4BFB-8688-40A90A7071C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0995638" y="6199035"/>
              <a:ext cx="127608" cy="150965"/>
            </a:xfrm>
            <a:custGeom>
              <a:avLst/>
              <a:gdLst>
                <a:gd name="T0" fmla="*/ 13 w 39"/>
                <a:gd name="T1" fmla="*/ 6 h 50"/>
                <a:gd name="T2" fmla="*/ 0 w 39"/>
                <a:gd name="T3" fmla="*/ 23 h 50"/>
                <a:gd name="T4" fmla="*/ 13 w 39"/>
                <a:gd name="T5" fmla="*/ 6 h 50"/>
              </a:gdLst>
              <a:ahLst/>
              <a:cxnLst>
                <a:cxn ang="0">
                  <a:pos x="T0" y="T1"/>
                </a:cxn>
                <a:cxn ang="0">
                  <a:pos x="T2" y="T3"/>
                </a:cxn>
                <a:cxn ang="0">
                  <a:pos x="T4" y="T5"/>
                </a:cxn>
              </a:cxnLst>
              <a:rect l="0" t="0" r="r" b="b"/>
              <a:pathLst>
                <a:path w="39" h="50">
                  <a:moveTo>
                    <a:pt x="13" y="6"/>
                  </a:moveTo>
                  <a:cubicBezTo>
                    <a:pt x="39" y="10"/>
                    <a:pt x="16" y="50"/>
                    <a:pt x="0" y="23"/>
                  </a:cubicBezTo>
                  <a:cubicBezTo>
                    <a:pt x="1" y="0"/>
                    <a:pt x="5" y="14"/>
                    <a:pt x="13" y="6"/>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8">
              <a:extLst>
                <a:ext uri="{FF2B5EF4-FFF2-40B4-BE49-F238E27FC236}">
                  <a16:creationId xmlns:a16="http://schemas.microsoft.com/office/drawing/2014/main" id="{3006C7CE-E05B-43A6-A145-1EC382E58C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140333" y="33404"/>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144">
              <a:extLst>
                <a:ext uri="{FF2B5EF4-FFF2-40B4-BE49-F238E27FC236}">
                  <a16:creationId xmlns:a16="http://schemas.microsoft.com/office/drawing/2014/main" id="{8C889BB3-113A-4174-8465-EDFE2BC265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98678" y="2855970"/>
              <a:ext cx="141786" cy="90579"/>
            </a:xfrm>
            <a:custGeom>
              <a:avLst/>
              <a:gdLst>
                <a:gd name="T0" fmla="*/ 28 w 43"/>
                <a:gd name="T1" fmla="*/ 2 h 30"/>
                <a:gd name="T2" fmla="*/ 41 w 43"/>
                <a:gd name="T3" fmla="*/ 20 h 30"/>
                <a:gd name="T4" fmla="*/ 28 w 43"/>
                <a:gd name="T5" fmla="*/ 2 h 30"/>
              </a:gdLst>
              <a:ahLst/>
              <a:cxnLst>
                <a:cxn ang="0">
                  <a:pos x="T0" y="T1"/>
                </a:cxn>
                <a:cxn ang="0">
                  <a:pos x="T2" y="T3"/>
                </a:cxn>
                <a:cxn ang="0">
                  <a:pos x="T4" y="T5"/>
                </a:cxn>
              </a:cxnLst>
              <a:rect l="0" t="0" r="r" b="b"/>
              <a:pathLst>
                <a:path w="43" h="30">
                  <a:moveTo>
                    <a:pt x="28" y="2"/>
                  </a:moveTo>
                  <a:cubicBezTo>
                    <a:pt x="36" y="0"/>
                    <a:pt x="43" y="12"/>
                    <a:pt x="41" y="20"/>
                  </a:cubicBezTo>
                  <a:cubicBezTo>
                    <a:pt x="24" y="30"/>
                    <a:pt x="0" y="14"/>
                    <a:pt x="28" y="2"/>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45">
              <a:extLst>
                <a:ext uri="{FF2B5EF4-FFF2-40B4-BE49-F238E27FC236}">
                  <a16:creationId xmlns:a16="http://schemas.microsoft.com/office/drawing/2014/main" id="{3BCB7310-637F-4673-A72E-E458264691B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11021382" y="6607970"/>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978153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364669" y="1478355"/>
            <a:ext cx="7673341" cy="5174994"/>
          </a:xfrm>
        </p:spPr>
        <p:txBody>
          <a:bodyPr anchor="t">
            <a:normAutofit fontScale="90000"/>
          </a:bodyPr>
          <a:lstStyle/>
          <a:p>
            <a:pPr fontAlgn="base" latinLnBrk="0">
              <a:lnSpc>
                <a:spcPct val="150000"/>
              </a:lnSpc>
              <a:spcAft>
                <a:spcPts val="600"/>
              </a:spcAft>
              <a:buClr>
                <a:schemeClr val="bg2">
                  <a:lumMod val="75000"/>
                </a:schemeClr>
              </a:buClr>
            </a:pPr>
            <a:r>
              <a:rPr lang="en-US" altLang="ko-KR" sz="1600" dirty="0"/>
              <a:t>Mission: KCDC </a:t>
            </a:r>
            <a:r>
              <a:rPr lang="ko-KR" altLang="en-US" sz="1600" dirty="0"/>
              <a:t>복싱아카데미</a:t>
            </a:r>
            <a:r>
              <a:rPr lang="en-US" altLang="ko-KR" sz="1600" dirty="0"/>
              <a:t>(</a:t>
            </a:r>
            <a:r>
              <a:rPr lang="ko-KR" altLang="en-US" sz="1600" dirty="0"/>
              <a:t>이하 복싱아카데미</a:t>
            </a:r>
            <a:r>
              <a:rPr lang="en-US" altLang="ko-KR" sz="1600" dirty="0"/>
              <a:t>)</a:t>
            </a:r>
            <a:r>
              <a:rPr lang="ko-KR" altLang="en-US" sz="1600" dirty="0"/>
              <a:t>는 </a:t>
            </a:r>
            <a:r>
              <a:rPr lang="en-US" altLang="ko-KR" sz="1600" dirty="0"/>
              <a:t>(</a:t>
            </a:r>
            <a:r>
              <a:rPr lang="ko-KR" altLang="en-US" sz="1600" dirty="0"/>
              <a:t>사</a:t>
            </a:r>
            <a:r>
              <a:rPr lang="en-US" altLang="ko-KR" sz="1600" dirty="0"/>
              <a:t>)</a:t>
            </a:r>
            <a:r>
              <a:rPr lang="ko-KR" altLang="en-US" sz="1600" dirty="0" err="1"/>
              <a:t>한국코칭능력개발원</a:t>
            </a:r>
            <a:r>
              <a:rPr lang="en-US" altLang="ko-KR" sz="1600" dirty="0"/>
              <a:t>(</a:t>
            </a:r>
            <a:r>
              <a:rPr lang="ko-KR" altLang="en-US" sz="1600" dirty="0"/>
              <a:t>이하 </a:t>
            </a:r>
            <a:r>
              <a:rPr lang="en-US" altLang="ko-KR" sz="1600" dirty="0"/>
              <a:t>KCDC)</a:t>
            </a:r>
            <a:r>
              <a:rPr lang="ko-KR" altLang="en-US" sz="1600" dirty="0"/>
              <a:t>와 </a:t>
            </a:r>
            <a:r>
              <a:rPr lang="en-US" altLang="ko-KR" sz="1600" dirty="0"/>
              <a:t>(</a:t>
            </a:r>
            <a:r>
              <a:rPr lang="ko-KR" altLang="en-US" sz="1600" dirty="0"/>
              <a:t>사</a:t>
            </a:r>
            <a:r>
              <a:rPr lang="en-US" altLang="ko-KR" sz="1600" dirty="0"/>
              <a:t>)</a:t>
            </a:r>
            <a:r>
              <a:rPr lang="ko-KR" altLang="en-US" sz="1600" dirty="0"/>
              <a:t>한국복싱진흥원</a:t>
            </a:r>
            <a:r>
              <a:rPr lang="en-US" altLang="ko-KR" sz="1600" dirty="0"/>
              <a:t>(</a:t>
            </a:r>
            <a:r>
              <a:rPr lang="ko-KR" altLang="en-US" sz="1600" dirty="0"/>
              <a:t>이하 복싱진흥원</a:t>
            </a:r>
            <a:r>
              <a:rPr lang="en-US" altLang="ko-KR" sz="1600" dirty="0"/>
              <a:t>)</a:t>
            </a:r>
            <a:r>
              <a:rPr lang="ko-KR" altLang="en-US" sz="1600" dirty="0"/>
              <a:t>이 함께하는 복싱아카데미로 침체된 복싱계를 부흥시키기 위하여 전국적인 복싱 네트워크를 구축해서 국내외 복싱계 활성화에 기여하고자 합니다</a:t>
            </a:r>
            <a:r>
              <a:rPr lang="en-US" altLang="ko-KR" sz="1600" dirty="0"/>
              <a:t>. </a:t>
            </a:r>
            <a:br>
              <a:rPr lang="en-US" altLang="ko-KR" sz="1600" dirty="0"/>
            </a:br>
            <a:br>
              <a:rPr lang="en-US" altLang="ko-KR" sz="1600" dirty="0"/>
            </a:br>
            <a:r>
              <a:rPr lang="en-US" altLang="ko-KR" sz="1600" dirty="0"/>
              <a:t>Vision: </a:t>
            </a:r>
            <a:r>
              <a:rPr lang="ko-KR" altLang="en-US" sz="1600" dirty="0"/>
              <a:t>복싱아카데미는 사명 실현을 위한 기초를 다지기 위해 복싱아카데미 전국 확장을 통한 저변확대 및 생활체육 활성화에 기여</a:t>
            </a:r>
            <a:r>
              <a:rPr lang="en-US" altLang="ko-KR" sz="1600" dirty="0"/>
              <a:t>, </a:t>
            </a:r>
            <a:r>
              <a:rPr lang="ko-KR" altLang="en-US" sz="1600" dirty="0"/>
              <a:t>복싱 인프라 구축을 통한 꿈나무 및 전문선수 육성</a:t>
            </a:r>
            <a:r>
              <a:rPr lang="en-US" altLang="ko-KR" sz="1600" dirty="0"/>
              <a:t>, </a:t>
            </a:r>
            <a:r>
              <a:rPr lang="ko-KR" altLang="en-US" sz="1600" dirty="0"/>
              <a:t>그리고 복싱산업활성화에 기여하고자 합니다</a:t>
            </a:r>
            <a:r>
              <a:rPr lang="en-US" altLang="ko-KR" sz="1600" dirty="0"/>
              <a:t>. </a:t>
            </a:r>
            <a:br>
              <a:rPr lang="en-US" altLang="ko-KR" sz="1600" dirty="0"/>
            </a:br>
            <a:r>
              <a:rPr lang="en-US" altLang="ko-KR" sz="1600" dirty="0"/>
              <a:t>KCDC</a:t>
            </a:r>
            <a:r>
              <a:rPr lang="ko-KR" altLang="en-US" sz="1600" dirty="0"/>
              <a:t>는 국내외 최고 스포츠지도자 코칭 능력과 스포츠 전문지식을</a:t>
            </a:r>
            <a:r>
              <a:rPr lang="en-US" altLang="ko-KR" sz="1600" dirty="0"/>
              <a:t>, </a:t>
            </a:r>
            <a:r>
              <a:rPr lang="ko-KR" altLang="en-US" sz="1600" dirty="0"/>
              <a:t>한국복싱진흥원은 복싱 산업의 인적 네트워크와 복싱 경영 노하우를 보유하고 있습니다</a:t>
            </a:r>
            <a:r>
              <a:rPr lang="en-US" altLang="ko-KR" sz="1600" dirty="0"/>
              <a:t>. </a:t>
            </a:r>
            <a:r>
              <a:rPr lang="ko-KR" altLang="en-US" sz="1600" dirty="0"/>
              <a:t>두 기관은 서로가 가진 장점을 극대화하여 복싱 유망주 육성에 이바지하고 전문적인 체육관 경영 노하우를 회원들께 제공하여 복싱 산업의 패러다임을 바꾸고자 합니다</a:t>
            </a:r>
            <a:r>
              <a:rPr lang="en-US" altLang="ko-KR" sz="1600" dirty="0"/>
              <a:t>. </a:t>
            </a:r>
            <a:r>
              <a:rPr lang="ko-KR" altLang="en-US" sz="1600" dirty="0"/>
              <a:t>이를 통하여 복싱 참여 인구가 증가하고</a:t>
            </a:r>
            <a:r>
              <a:rPr lang="en-US" altLang="ko-KR" sz="1600" dirty="0"/>
              <a:t>,</a:t>
            </a:r>
            <a:r>
              <a:rPr lang="ko-KR" altLang="en-US" sz="1600" dirty="0"/>
              <a:t> 많은 우수 인재의 등장으로 복싱 산업의 새바람을 불어넣어 복싱 산업을 주류 스포츠 산업으로 만들기를 기대합니다</a:t>
            </a:r>
            <a:r>
              <a:rPr lang="en-US" altLang="ko-KR" sz="1600" dirty="0"/>
              <a:t>.</a:t>
            </a:r>
            <a:br>
              <a:rPr lang="en-US" altLang="ko-KR" sz="1600" dirty="0"/>
            </a:br>
            <a:endParaRPr lang="ko-KR" altLang="en-US" sz="1000" dirty="0"/>
          </a:p>
        </p:txBody>
      </p:sp>
      <p:sp>
        <p:nvSpPr>
          <p:cNvPr id="3" name="부제목 2"/>
          <p:cNvSpPr>
            <a:spLocks noGrp="1"/>
          </p:cNvSpPr>
          <p:nvPr>
            <p:ph type="subTitle" idx="1"/>
          </p:nvPr>
        </p:nvSpPr>
        <p:spPr>
          <a:xfrm>
            <a:off x="1102994" y="411833"/>
            <a:ext cx="5916873" cy="1066522"/>
          </a:xfrm>
        </p:spPr>
        <p:txBody>
          <a:bodyPr>
            <a:normAutofit/>
          </a:bodyPr>
          <a:lstStyle/>
          <a:p>
            <a:r>
              <a:rPr lang="ko-KR" altLang="en-US" sz="2500" b="1" dirty="0">
                <a:latin typeface="나눔고딕 ExtraBold" panose="020D0904000000000000" pitchFamily="50" charset="-127"/>
                <a:ea typeface="나눔고딕 ExtraBold" panose="020D0904000000000000" pitchFamily="50" charset="-127"/>
              </a:rPr>
              <a:t>사명서 전문</a:t>
            </a:r>
          </a:p>
        </p:txBody>
      </p:sp>
      <p:pic>
        <p:nvPicPr>
          <p:cNvPr id="14" name="Picture 3" descr="물결 모양의 주황색 및 노란색 종이띠">
            <a:extLst>
              <a:ext uri="{FF2B5EF4-FFF2-40B4-BE49-F238E27FC236}">
                <a16:creationId xmlns:a16="http://schemas.microsoft.com/office/drawing/2014/main" id="{5412928D-809A-D3B5-FF0E-A5D2E85B6170}"/>
              </a:ext>
            </a:extLst>
          </p:cNvPr>
          <p:cNvPicPr>
            <a:picLocks noChangeAspect="1"/>
          </p:cNvPicPr>
          <p:nvPr/>
        </p:nvPicPr>
        <p:blipFill rotWithShape="1">
          <a:blip r:embed="rId2"/>
          <a:srcRect l="39099" r="26669" b="-3"/>
          <a:stretch/>
        </p:blipFill>
        <p:spPr>
          <a:xfrm>
            <a:off x="8658226" y="-4762"/>
            <a:ext cx="3541857" cy="6886079"/>
          </a:xfrm>
          <a:custGeom>
            <a:avLst/>
            <a:gdLst/>
            <a:ahLst/>
            <a:cxnLst/>
            <a:rect l="l" t="t" r="r" b="b"/>
            <a:pathLst>
              <a:path w="3541857" h="6886079">
                <a:moveTo>
                  <a:pt x="1248072" y="0"/>
                </a:moveTo>
                <a:lnTo>
                  <a:pt x="3541857" y="0"/>
                </a:lnTo>
                <a:lnTo>
                  <a:pt x="3541857" y="6886079"/>
                </a:lnTo>
                <a:lnTo>
                  <a:pt x="0" y="6864521"/>
                </a:lnTo>
                <a:close/>
              </a:path>
            </a:pathLst>
          </a:custGeom>
        </p:spPr>
      </p:pic>
      <p:sp>
        <p:nvSpPr>
          <p:cNvPr id="4" name="직사각형 3">
            <a:extLst>
              <a:ext uri="{FF2B5EF4-FFF2-40B4-BE49-F238E27FC236}">
                <a16:creationId xmlns:a16="http://schemas.microsoft.com/office/drawing/2014/main" id="{D512BDDC-0C67-BB5F-60FF-7E459A568453}"/>
              </a:ext>
            </a:extLst>
          </p:cNvPr>
          <p:cNvSpPr/>
          <p:nvPr/>
        </p:nvSpPr>
        <p:spPr>
          <a:xfrm>
            <a:off x="2533075" y="1062446"/>
            <a:ext cx="3056709" cy="4571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ko-KR" altLang="en-US">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96820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alpha val="50000"/>
          </a:schemeClr>
        </a:solidFill>
        <a:effectLst/>
      </p:bgPr>
    </p:bg>
    <p:spTree>
      <p:nvGrpSpPr>
        <p:cNvPr id="1" name=""/>
        <p:cNvGrpSpPr/>
        <p:nvPr/>
      </p:nvGrpSpPr>
      <p:grpSpPr>
        <a:xfrm>
          <a:off x="0" y="0"/>
          <a:ext cx="0" cy="0"/>
          <a:chOff x="0" y="0"/>
          <a:chExt cx="0" cy="0"/>
        </a:xfrm>
      </p:grpSpPr>
      <p:sp>
        <p:nvSpPr>
          <p:cNvPr id="2" name="제목 1"/>
          <p:cNvSpPr>
            <a:spLocks noGrp="1"/>
          </p:cNvSpPr>
          <p:nvPr>
            <p:ph type="ctrTitle"/>
          </p:nvPr>
        </p:nvSpPr>
        <p:spPr>
          <a:xfrm>
            <a:off x="521208" y="978408"/>
            <a:ext cx="5019419" cy="2591969"/>
          </a:xfrm>
        </p:spPr>
        <p:txBody>
          <a:bodyPr anchor="t">
            <a:normAutofit/>
          </a:bodyPr>
          <a:lstStyle/>
          <a:p>
            <a:pPr algn="ctr"/>
            <a:r>
              <a:rPr lang="ko-KR" altLang="en-US" sz="4000" dirty="0">
                <a:ea typeface="맑은 고딕"/>
              </a:rPr>
              <a:t>사업 설명</a:t>
            </a:r>
            <a:r>
              <a:rPr lang="en-US" altLang="ko-KR" sz="4000" dirty="0">
                <a:ea typeface="맑은 고딕"/>
              </a:rPr>
              <a:t>Ⅰ</a:t>
            </a:r>
            <a:br>
              <a:rPr lang="en-US" altLang="ko-KR" sz="4000" dirty="0">
                <a:ea typeface="맑은 고딕"/>
              </a:rPr>
            </a:br>
            <a:r>
              <a:rPr lang="ko-KR" altLang="en-US" sz="2400" kern="0" spc="0" dirty="0">
                <a:solidFill>
                  <a:srgbClr val="000000"/>
                </a:solidFill>
                <a:latin typeface="+mj-ea"/>
                <a:ea typeface="맑은 고딕"/>
              </a:rPr>
              <a:t>학문</a:t>
            </a:r>
            <a:r>
              <a:rPr lang="ko-KR" altLang="en-US" sz="2400" b="1" kern="0" spc="0" dirty="0">
                <a:solidFill>
                  <a:srgbClr val="000000"/>
                </a:solidFill>
                <a:effectLst/>
                <a:latin typeface="+mj-ea"/>
              </a:rPr>
              <a:t>적 기대효과</a:t>
            </a:r>
            <a:r>
              <a:rPr lang="en-US" altLang="ko-KR" sz="2400" b="1" kern="0" spc="0" dirty="0">
                <a:solidFill>
                  <a:srgbClr val="000000"/>
                </a:solidFill>
                <a:effectLst/>
                <a:latin typeface="+mj-ea"/>
              </a:rPr>
              <a:t>(</a:t>
            </a:r>
            <a:r>
              <a:rPr lang="ko-KR" altLang="en-US" sz="2400" dirty="0">
                <a:latin typeface="+mj-ea"/>
              </a:rPr>
              <a:t>연구사업</a:t>
            </a:r>
            <a:r>
              <a:rPr lang="en-US" altLang="ko-KR" sz="2400" dirty="0">
                <a:latin typeface="+mj-ea"/>
              </a:rPr>
              <a:t>)</a:t>
            </a:r>
            <a:endParaRPr lang="ko-KR" altLang="en-US" sz="2400" dirty="0"/>
          </a:p>
        </p:txBody>
      </p:sp>
      <p:pic>
        <p:nvPicPr>
          <p:cNvPr id="22" name="Picture 3">
            <a:extLst>
              <a:ext uri="{FF2B5EF4-FFF2-40B4-BE49-F238E27FC236}">
                <a16:creationId xmlns:a16="http://schemas.microsoft.com/office/drawing/2014/main" id="{87AEC801-2B01-4A0F-7A62-3F36B3A1C396}"/>
              </a:ext>
            </a:extLst>
          </p:cNvPr>
          <p:cNvPicPr>
            <a:picLocks noChangeAspect="1"/>
          </p:cNvPicPr>
          <p:nvPr/>
        </p:nvPicPr>
        <p:blipFill rotWithShape="1">
          <a:blip r:embed="rId2"/>
          <a:srcRect t="19666" r="-2" b="-2"/>
          <a:stretch/>
        </p:blipFill>
        <p:spPr>
          <a:xfrm>
            <a:off x="6360388" y="506422"/>
            <a:ext cx="5219915" cy="2521154"/>
          </a:xfrm>
          <a:prstGeom prst="rect">
            <a:avLst/>
          </a:prstGeom>
        </p:spPr>
      </p:pic>
      <p:sp>
        <p:nvSpPr>
          <p:cNvPr id="7" name="직사각형 6">
            <a:extLst>
              <a:ext uri="{FF2B5EF4-FFF2-40B4-BE49-F238E27FC236}">
                <a16:creationId xmlns:a16="http://schemas.microsoft.com/office/drawing/2014/main" id="{4CBE57FA-161A-B4EF-4764-AB50CD0C5842}"/>
              </a:ext>
            </a:extLst>
          </p:cNvPr>
          <p:cNvSpPr/>
          <p:nvPr/>
        </p:nvSpPr>
        <p:spPr>
          <a:xfrm>
            <a:off x="521209" y="506423"/>
            <a:ext cx="5019418" cy="7109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ko-KR" altLang="en-US"/>
          </a:p>
        </p:txBody>
      </p:sp>
      <p:graphicFrame>
        <p:nvGraphicFramePr>
          <p:cNvPr id="9" name="다이어그램 8">
            <a:extLst>
              <a:ext uri="{FF2B5EF4-FFF2-40B4-BE49-F238E27FC236}">
                <a16:creationId xmlns:a16="http://schemas.microsoft.com/office/drawing/2014/main" id="{3E1FD08E-8D64-F7E0-F071-E7C4CB61073D}"/>
              </a:ext>
            </a:extLst>
          </p:cNvPr>
          <p:cNvGraphicFramePr/>
          <p:nvPr>
            <p:extLst>
              <p:ext uri="{D42A27DB-BD31-4B8C-83A1-F6EECF244321}">
                <p14:modId xmlns:p14="http://schemas.microsoft.com/office/powerpoint/2010/main" val="2156082998"/>
              </p:ext>
            </p:extLst>
          </p:nvPr>
        </p:nvGraphicFramePr>
        <p:xfrm>
          <a:off x="521208" y="3027576"/>
          <a:ext cx="11059095" cy="3952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91076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1AC88F6-55CB-496B-8AD8-9ABD2E6E3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F53D3C3-F24F-4317-98B6-A05ECD3044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77" y="1713"/>
            <a:ext cx="5289354" cy="68661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벽에 걸려 있는 권투 장갑">
            <a:extLst>
              <a:ext uri="{FF2B5EF4-FFF2-40B4-BE49-F238E27FC236}">
                <a16:creationId xmlns:a16="http://schemas.microsoft.com/office/drawing/2014/main" id="{D1173A67-72CD-CF51-859C-49C9D5DFEE15}"/>
              </a:ext>
            </a:extLst>
          </p:cNvPr>
          <p:cNvPicPr>
            <a:picLocks noChangeAspect="1"/>
          </p:cNvPicPr>
          <p:nvPr/>
        </p:nvPicPr>
        <p:blipFill rotWithShape="1">
          <a:blip r:embed="rId2">
            <a:alphaModFix amt="60000"/>
          </a:blip>
          <a:srcRect l="40847" r="11693" b="-86"/>
          <a:stretch/>
        </p:blipFill>
        <p:spPr>
          <a:xfrm>
            <a:off x="-1" y="1"/>
            <a:ext cx="5295331" cy="6875834"/>
          </a:xfrm>
          <a:prstGeom prst="rect">
            <a:avLst/>
          </a:prstGeom>
        </p:spPr>
      </p:pic>
      <p:sp>
        <p:nvSpPr>
          <p:cNvPr id="2" name="제목 1">
            <a:extLst>
              <a:ext uri="{FF2B5EF4-FFF2-40B4-BE49-F238E27FC236}">
                <a16:creationId xmlns:a16="http://schemas.microsoft.com/office/drawing/2014/main" id="{237AB691-26BB-AF2F-77C7-1756B87A1DBF}"/>
              </a:ext>
            </a:extLst>
          </p:cNvPr>
          <p:cNvSpPr>
            <a:spLocks noGrp="1"/>
          </p:cNvSpPr>
          <p:nvPr>
            <p:ph type="title"/>
          </p:nvPr>
        </p:nvSpPr>
        <p:spPr>
          <a:xfrm>
            <a:off x="591674" y="1395699"/>
            <a:ext cx="4223965" cy="4111831"/>
          </a:xfrm>
        </p:spPr>
        <p:txBody>
          <a:bodyPr>
            <a:normAutofit/>
          </a:bodyPr>
          <a:lstStyle/>
          <a:p>
            <a:pPr algn="ctr"/>
            <a:r>
              <a:rPr lang="ko-KR" altLang="en-US" sz="3400" dirty="0">
                <a:solidFill>
                  <a:srgbClr val="FFFFFF"/>
                </a:solidFill>
              </a:rPr>
              <a:t>사업 설명</a:t>
            </a:r>
            <a:r>
              <a:rPr lang="en-US" altLang="ko-KR" sz="3400" dirty="0">
                <a:solidFill>
                  <a:srgbClr val="FFFFFF"/>
                </a:solidFill>
              </a:rPr>
              <a:t>Ⅱ</a:t>
            </a:r>
            <a:r>
              <a:rPr lang="ko-KR" altLang="en-US" sz="3400" dirty="0">
                <a:solidFill>
                  <a:srgbClr val="FFFFFF"/>
                </a:solidFill>
              </a:rPr>
              <a:t> </a:t>
            </a:r>
            <a:br>
              <a:rPr lang="en-US" altLang="ko-KR" sz="3400" dirty="0">
                <a:solidFill>
                  <a:srgbClr val="FFFFFF"/>
                </a:solidFill>
              </a:rPr>
            </a:br>
            <a:r>
              <a:rPr lang="ko-KR" altLang="en-US" sz="2000" dirty="0">
                <a:solidFill>
                  <a:srgbClr val="FFFFFF"/>
                </a:solidFill>
              </a:rPr>
              <a:t>핵심 산업적 기대효과</a:t>
            </a:r>
            <a:r>
              <a:rPr lang="en-US" altLang="ko-KR" sz="2000" dirty="0">
                <a:solidFill>
                  <a:srgbClr val="FFFFFF"/>
                </a:solidFill>
              </a:rPr>
              <a:t>(</a:t>
            </a:r>
            <a:r>
              <a:rPr lang="en-US" altLang="ko-KR" sz="2000" b="1" kern="0" spc="0" dirty="0">
                <a:solidFill>
                  <a:srgbClr val="FFFFFF"/>
                </a:solidFill>
                <a:effectLst/>
                <a:latin typeface="함초롬바탕" panose="02030604000101010101" pitchFamily="18" charset="-127"/>
                <a:ea typeface="함초롬바탕" panose="02030604000101010101" pitchFamily="18" charset="-127"/>
              </a:rPr>
              <a:t>business)</a:t>
            </a:r>
            <a:endParaRPr lang="ko-KR" altLang="en-US" sz="2000" dirty="0">
              <a:solidFill>
                <a:srgbClr val="FFFFFF"/>
              </a:solidFill>
            </a:endParaRPr>
          </a:p>
        </p:txBody>
      </p:sp>
      <p:graphicFrame>
        <p:nvGraphicFramePr>
          <p:cNvPr id="14" name="내용 개체 틀 13">
            <a:extLst>
              <a:ext uri="{FF2B5EF4-FFF2-40B4-BE49-F238E27FC236}">
                <a16:creationId xmlns:a16="http://schemas.microsoft.com/office/drawing/2014/main" id="{2E57AA0E-A5FC-3467-92B1-07A58DD3EFE1}"/>
              </a:ext>
            </a:extLst>
          </p:cNvPr>
          <p:cNvGraphicFramePr>
            <a:graphicFrameLocks noGrp="1"/>
          </p:cNvGraphicFramePr>
          <p:nvPr>
            <p:ph idx="1"/>
            <p:extLst>
              <p:ext uri="{D42A27DB-BD31-4B8C-83A1-F6EECF244321}">
                <p14:modId xmlns:p14="http://schemas.microsoft.com/office/powerpoint/2010/main" val="3477963371"/>
              </p:ext>
            </p:extLst>
          </p:nvPr>
        </p:nvGraphicFramePr>
        <p:xfrm>
          <a:off x="5881027" y="876300"/>
          <a:ext cx="5434673"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14643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4" name="Rectangle 9">
            <a:extLst>
              <a:ext uri="{FF2B5EF4-FFF2-40B4-BE49-F238E27FC236}">
                <a16:creationId xmlns:a16="http://schemas.microsoft.com/office/drawing/2014/main" id="{95697D25-3D98-4690-9E3D-C65732E5D8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제목 1">
            <a:extLst>
              <a:ext uri="{FF2B5EF4-FFF2-40B4-BE49-F238E27FC236}">
                <a16:creationId xmlns:a16="http://schemas.microsoft.com/office/drawing/2014/main" id="{64B0F7D3-4DF8-F0A6-F4AB-9F067B22B11A}"/>
              </a:ext>
            </a:extLst>
          </p:cNvPr>
          <p:cNvSpPr>
            <a:spLocks noGrp="1"/>
          </p:cNvSpPr>
          <p:nvPr>
            <p:ph type="title"/>
          </p:nvPr>
        </p:nvSpPr>
        <p:spPr>
          <a:xfrm>
            <a:off x="-1340" y="426342"/>
            <a:ext cx="10492667" cy="1065321"/>
          </a:xfrm>
        </p:spPr>
        <p:txBody>
          <a:bodyPr>
            <a:normAutofit/>
          </a:bodyPr>
          <a:lstStyle/>
          <a:p>
            <a:r>
              <a:rPr lang="ko-KR" altLang="en-US" dirty="0"/>
              <a:t>사업 설명</a:t>
            </a:r>
            <a:r>
              <a:rPr lang="en-US" altLang="ko-KR" dirty="0"/>
              <a:t>Ⅱ</a:t>
            </a:r>
            <a:r>
              <a:rPr lang="ko-KR" altLang="en-US" dirty="0"/>
              <a:t> </a:t>
            </a:r>
            <a:r>
              <a:rPr lang="en-US" altLang="ko-KR" sz="2000" dirty="0"/>
              <a:t>– </a:t>
            </a:r>
            <a:r>
              <a:rPr lang="ko-KR" altLang="en-US" sz="2000" dirty="0"/>
              <a:t>부차적인 산업적 기대효과</a:t>
            </a:r>
            <a:r>
              <a:rPr lang="en-US" altLang="ko-KR" sz="2000" dirty="0"/>
              <a:t>(</a:t>
            </a:r>
            <a:r>
              <a:rPr lang="en-US" altLang="ko-KR" sz="2000" b="1" kern="0" spc="0" dirty="0">
                <a:effectLst/>
                <a:latin typeface="함초롬바탕" panose="02030604000101010101" pitchFamily="18" charset="-127"/>
                <a:ea typeface="함초롬바탕" panose="02030604000101010101" pitchFamily="18" charset="-127"/>
              </a:rPr>
              <a:t>business)</a:t>
            </a:r>
            <a:endParaRPr lang="ko-KR" altLang="en-US" sz="2000" dirty="0"/>
          </a:p>
        </p:txBody>
      </p:sp>
      <p:sp>
        <p:nvSpPr>
          <p:cNvPr id="115" name="Rectangle 11">
            <a:extLst>
              <a:ext uri="{FF2B5EF4-FFF2-40B4-BE49-F238E27FC236}">
                <a16:creationId xmlns:a16="http://schemas.microsoft.com/office/drawing/2014/main" id="{401FD7FC-C76E-45D6-95A9-D630E1820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66900"/>
            <a:ext cx="12192000" cy="49911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벽에 걸려 있는 권투 장갑">
            <a:extLst>
              <a:ext uri="{FF2B5EF4-FFF2-40B4-BE49-F238E27FC236}">
                <a16:creationId xmlns:a16="http://schemas.microsoft.com/office/drawing/2014/main" id="{79E9B097-8B24-CB2A-74D4-2A1AA0B7157E}"/>
              </a:ext>
            </a:extLst>
          </p:cNvPr>
          <p:cNvPicPr>
            <a:picLocks noChangeAspect="1"/>
          </p:cNvPicPr>
          <p:nvPr/>
        </p:nvPicPr>
        <p:blipFill rotWithShape="1">
          <a:blip r:embed="rId2"/>
          <a:srcRect l="33095" r="4161"/>
          <a:stretch/>
        </p:blipFill>
        <p:spPr>
          <a:xfrm>
            <a:off x="-19929" y="1866900"/>
            <a:ext cx="5092102" cy="4991100"/>
          </a:xfrm>
          <a:prstGeom prst="rect">
            <a:avLst/>
          </a:prstGeom>
        </p:spPr>
      </p:pic>
      <p:graphicFrame>
        <p:nvGraphicFramePr>
          <p:cNvPr id="7" name="내용 개체 틀 6">
            <a:extLst>
              <a:ext uri="{FF2B5EF4-FFF2-40B4-BE49-F238E27FC236}">
                <a16:creationId xmlns:a16="http://schemas.microsoft.com/office/drawing/2014/main" id="{38A77B18-03C9-140C-DA5A-E1556A7EDF0A}"/>
              </a:ext>
            </a:extLst>
          </p:cNvPr>
          <p:cNvGraphicFramePr>
            <a:graphicFrameLocks noGrp="1"/>
          </p:cNvGraphicFramePr>
          <p:nvPr>
            <p:ph idx="1"/>
            <p:extLst>
              <p:ext uri="{D42A27DB-BD31-4B8C-83A1-F6EECF244321}">
                <p14:modId xmlns:p14="http://schemas.microsoft.com/office/powerpoint/2010/main" val="2151094577"/>
              </p:ext>
            </p:extLst>
          </p:nvPr>
        </p:nvGraphicFramePr>
        <p:xfrm>
          <a:off x="5898360" y="2219493"/>
          <a:ext cx="5722140" cy="33145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16" name="Group 13">
            <a:extLst>
              <a:ext uri="{FF2B5EF4-FFF2-40B4-BE49-F238E27FC236}">
                <a16:creationId xmlns:a16="http://schemas.microsoft.com/office/drawing/2014/main" id="{6A85DAAA-4828-42AD-A20E-A69A6FAE05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4227" y="5957752"/>
            <a:ext cx="12157773" cy="494218"/>
            <a:chOff x="18956" y="5952517"/>
            <a:chExt cx="12157773" cy="494218"/>
          </a:xfrm>
          <a:solidFill>
            <a:schemeClr val="bg1"/>
          </a:solidFill>
        </p:grpSpPr>
        <p:sp>
          <p:nvSpPr>
            <p:cNvPr id="15" name="Freeform 10">
              <a:extLst>
                <a:ext uri="{FF2B5EF4-FFF2-40B4-BE49-F238E27FC236}">
                  <a16:creationId xmlns:a16="http://schemas.microsoft.com/office/drawing/2014/main" id="{86125428-75F9-4763-8991-C4DB8FE9889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637219" y="6356157"/>
              <a:ext cx="138242" cy="88130"/>
            </a:xfrm>
            <a:custGeom>
              <a:avLst/>
              <a:gdLst>
                <a:gd name="T0" fmla="*/ 22 w 42"/>
                <a:gd name="T1" fmla="*/ 0 h 29"/>
                <a:gd name="T2" fmla="*/ 14 w 42"/>
                <a:gd name="T3" fmla="*/ 25 h 29"/>
                <a:gd name="T4" fmla="*/ 22 w 42"/>
                <a:gd name="T5" fmla="*/ 0 h 29"/>
              </a:gdLst>
              <a:ahLst/>
              <a:cxnLst>
                <a:cxn ang="0">
                  <a:pos x="T0" y="T1"/>
                </a:cxn>
                <a:cxn ang="0">
                  <a:pos x="T2" y="T3"/>
                </a:cxn>
                <a:cxn ang="0">
                  <a:pos x="T4" y="T5"/>
                </a:cxn>
              </a:cxnLst>
              <a:rect l="0" t="0" r="r" b="b"/>
              <a:pathLst>
                <a:path w="42" h="29">
                  <a:moveTo>
                    <a:pt x="22" y="0"/>
                  </a:moveTo>
                  <a:cubicBezTo>
                    <a:pt x="42" y="7"/>
                    <a:pt x="28" y="29"/>
                    <a:pt x="14" y="25"/>
                  </a:cubicBezTo>
                  <a:cubicBezTo>
                    <a:pt x="0" y="18"/>
                    <a:pt x="8" y="1"/>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7" name="Freeform 15">
              <a:extLst>
                <a:ext uri="{FF2B5EF4-FFF2-40B4-BE49-F238E27FC236}">
                  <a16:creationId xmlns:a16="http://schemas.microsoft.com/office/drawing/2014/main" id="{9E1AD4BA-5029-4887-8216-F6DBBD1847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139192" y="6359421"/>
              <a:ext cx="121406" cy="72626"/>
            </a:xfrm>
            <a:custGeom>
              <a:avLst/>
              <a:gdLst>
                <a:gd name="T0" fmla="*/ 16 w 37"/>
                <a:gd name="T1" fmla="*/ 0 h 24"/>
                <a:gd name="T2" fmla="*/ 11 w 37"/>
                <a:gd name="T3" fmla="*/ 24 h 24"/>
                <a:gd name="T4" fmla="*/ 16 w 37"/>
                <a:gd name="T5" fmla="*/ 0 h 24"/>
              </a:gdLst>
              <a:ahLst/>
              <a:cxnLst>
                <a:cxn ang="0">
                  <a:pos x="T0" y="T1"/>
                </a:cxn>
                <a:cxn ang="0">
                  <a:pos x="T2" y="T3"/>
                </a:cxn>
                <a:cxn ang="0">
                  <a:pos x="T4" y="T5"/>
                </a:cxn>
              </a:cxnLst>
              <a:rect l="0" t="0" r="r" b="b"/>
              <a:pathLst>
                <a:path w="37" h="24">
                  <a:moveTo>
                    <a:pt x="16" y="0"/>
                  </a:moveTo>
                  <a:cubicBezTo>
                    <a:pt x="37" y="6"/>
                    <a:pt x="30" y="20"/>
                    <a:pt x="11" y="24"/>
                  </a:cubicBezTo>
                  <a:cubicBezTo>
                    <a:pt x="0" y="17"/>
                    <a:pt x="5"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7" name="Freeform 18">
              <a:extLst>
                <a:ext uri="{FF2B5EF4-FFF2-40B4-BE49-F238E27FC236}">
                  <a16:creationId xmlns:a16="http://schemas.microsoft.com/office/drawing/2014/main" id="{D298128E-C3E3-4CCC-BB18-D6B2181818D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384660" y="6368396"/>
              <a:ext cx="138242" cy="78339"/>
            </a:xfrm>
            <a:custGeom>
              <a:avLst/>
              <a:gdLst>
                <a:gd name="T0" fmla="*/ 6 w 42"/>
                <a:gd name="T1" fmla="*/ 6 h 26"/>
                <a:gd name="T2" fmla="*/ 21 w 42"/>
                <a:gd name="T3" fmla="*/ 26 h 26"/>
                <a:gd name="T4" fmla="*/ 6 w 42"/>
                <a:gd name="T5" fmla="*/ 6 h 26"/>
              </a:gdLst>
              <a:ahLst/>
              <a:cxnLst>
                <a:cxn ang="0">
                  <a:pos x="T0" y="T1"/>
                </a:cxn>
                <a:cxn ang="0">
                  <a:pos x="T2" y="T3"/>
                </a:cxn>
                <a:cxn ang="0">
                  <a:pos x="T4" y="T5"/>
                </a:cxn>
              </a:cxnLst>
              <a:rect l="0" t="0" r="r" b="b"/>
              <a:pathLst>
                <a:path w="42" h="26">
                  <a:moveTo>
                    <a:pt x="6" y="6"/>
                  </a:moveTo>
                  <a:cubicBezTo>
                    <a:pt x="25" y="0"/>
                    <a:pt x="42" y="17"/>
                    <a:pt x="21" y="26"/>
                  </a:cubicBezTo>
                  <a:cubicBezTo>
                    <a:pt x="9" y="26"/>
                    <a:pt x="0" y="16"/>
                    <a:pt x="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8" name="Freeform 22">
              <a:extLst>
                <a:ext uri="{FF2B5EF4-FFF2-40B4-BE49-F238E27FC236}">
                  <a16:creationId xmlns:a16="http://schemas.microsoft.com/office/drawing/2014/main" id="{956527CE-4CB1-4E46-88D3-E6EA2D5AAF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653573" y="6308012"/>
              <a:ext cx="150648" cy="99554"/>
            </a:xfrm>
            <a:custGeom>
              <a:avLst/>
              <a:gdLst>
                <a:gd name="T0" fmla="*/ 26 w 46"/>
                <a:gd name="T1" fmla="*/ 0 h 33"/>
                <a:gd name="T2" fmla="*/ 38 w 46"/>
                <a:gd name="T3" fmla="*/ 22 h 33"/>
                <a:gd name="T4" fmla="*/ 26 w 46"/>
                <a:gd name="T5" fmla="*/ 0 h 33"/>
              </a:gdLst>
              <a:ahLst/>
              <a:cxnLst>
                <a:cxn ang="0">
                  <a:pos x="T0" y="T1"/>
                </a:cxn>
                <a:cxn ang="0">
                  <a:pos x="T2" y="T3"/>
                </a:cxn>
                <a:cxn ang="0">
                  <a:pos x="T4" y="T5"/>
                </a:cxn>
              </a:cxnLst>
              <a:rect l="0" t="0" r="r" b="b"/>
              <a:pathLst>
                <a:path w="46" h="33">
                  <a:moveTo>
                    <a:pt x="26" y="0"/>
                  </a:moveTo>
                  <a:cubicBezTo>
                    <a:pt x="29" y="0"/>
                    <a:pt x="46" y="16"/>
                    <a:pt x="38" y="22"/>
                  </a:cubicBezTo>
                  <a:cubicBezTo>
                    <a:pt x="16" y="33"/>
                    <a:pt x="0" y="5"/>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9" name="Freeform 8">
              <a:extLst>
                <a:ext uri="{FF2B5EF4-FFF2-40B4-BE49-F238E27FC236}">
                  <a16:creationId xmlns:a16="http://schemas.microsoft.com/office/drawing/2014/main" id="{2F104828-FA58-4B02-A34E-13A1A0432E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8956" y="595659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 name="Freeform 19">
              <a:extLst>
                <a:ext uri="{FF2B5EF4-FFF2-40B4-BE49-F238E27FC236}">
                  <a16:creationId xmlns:a16="http://schemas.microsoft.com/office/drawing/2014/main" id="{C98AF37C-592A-4D0D-BF25-AD71B60E6B1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709370" y="6291575"/>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 name="Freeform 20">
              <a:extLst>
                <a:ext uri="{FF2B5EF4-FFF2-40B4-BE49-F238E27FC236}">
                  <a16:creationId xmlns:a16="http://schemas.microsoft.com/office/drawing/2014/main" id="{621CF2DF-4BAB-47CB-AAF4-6135062AF81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452381" y="6295774"/>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 name="Freeform 23">
              <a:extLst>
                <a:ext uri="{FF2B5EF4-FFF2-40B4-BE49-F238E27FC236}">
                  <a16:creationId xmlns:a16="http://schemas.microsoft.com/office/drawing/2014/main" id="{C93B96AD-0A31-4B64-8B0D-EC289A7A77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883090" y="6322699"/>
              <a:ext cx="134697" cy="81603"/>
            </a:xfrm>
            <a:custGeom>
              <a:avLst/>
              <a:gdLst>
                <a:gd name="T0" fmla="*/ 19 w 41"/>
                <a:gd name="T1" fmla="*/ 0 h 27"/>
                <a:gd name="T2" fmla="*/ 8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10"/>
                    <a:pt x="28" y="27"/>
                    <a:pt x="8" y="20"/>
                  </a:cubicBezTo>
                  <a:cubicBezTo>
                    <a:pt x="0" y="8"/>
                    <a:pt x="7" y="2"/>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 name="Freeform 26">
              <a:extLst>
                <a:ext uri="{FF2B5EF4-FFF2-40B4-BE49-F238E27FC236}">
                  <a16:creationId xmlns:a16="http://schemas.microsoft.com/office/drawing/2014/main" id="{CA95A85E-F6C9-4D5B-9AC2-41D24817190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404559" y="6308010"/>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 name="Freeform 27">
              <a:extLst>
                <a:ext uri="{FF2B5EF4-FFF2-40B4-BE49-F238E27FC236}">
                  <a16:creationId xmlns:a16="http://schemas.microsoft.com/office/drawing/2014/main" id="{5107E4DA-C368-437F-913A-9CF3CB012D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937280" y="6282192"/>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 name="Freeform 28">
              <a:extLst>
                <a:ext uri="{FF2B5EF4-FFF2-40B4-BE49-F238E27FC236}">
                  <a16:creationId xmlns:a16="http://schemas.microsoft.com/office/drawing/2014/main" id="{7631DFDA-A9E9-4E35-A064-EBA07780182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194538" y="6290059"/>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 name="Freeform 30">
              <a:extLst>
                <a:ext uri="{FF2B5EF4-FFF2-40B4-BE49-F238E27FC236}">
                  <a16:creationId xmlns:a16="http://schemas.microsoft.com/office/drawing/2014/main" id="{3A2C443F-B764-46C1-857F-F5A4DF30A44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742191" y="6338204"/>
              <a:ext cx="9748" cy="5712"/>
            </a:xfrm>
            <a:custGeom>
              <a:avLst/>
              <a:gdLst>
                <a:gd name="T0" fmla="*/ 1 w 3"/>
                <a:gd name="T1" fmla="*/ 0 h 2"/>
                <a:gd name="T2" fmla="*/ 2 w 3"/>
                <a:gd name="T3" fmla="*/ 2 h 2"/>
                <a:gd name="T4" fmla="*/ 1 w 3"/>
                <a:gd name="T5" fmla="*/ 0 h 2"/>
              </a:gdLst>
              <a:ahLst/>
              <a:cxnLst>
                <a:cxn ang="0">
                  <a:pos x="T0" y="T1"/>
                </a:cxn>
                <a:cxn ang="0">
                  <a:pos x="T2" y="T3"/>
                </a:cxn>
                <a:cxn ang="0">
                  <a:pos x="T4" y="T5"/>
                </a:cxn>
              </a:cxnLst>
              <a:rect l="0" t="0" r="r" b="b"/>
              <a:pathLst>
                <a:path w="3" h="2">
                  <a:moveTo>
                    <a:pt x="1" y="0"/>
                  </a:moveTo>
                  <a:cubicBezTo>
                    <a:pt x="2" y="1"/>
                    <a:pt x="3" y="2"/>
                    <a:pt x="2" y="2"/>
                  </a:cubicBezTo>
                  <a:cubicBezTo>
                    <a:pt x="1" y="2"/>
                    <a:pt x="0" y="1"/>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 name="Freeform 43">
              <a:extLst>
                <a:ext uri="{FF2B5EF4-FFF2-40B4-BE49-F238E27FC236}">
                  <a16:creationId xmlns:a16="http://schemas.microsoft.com/office/drawing/2014/main" id="{B9FC3628-7B29-4D88-B5ED-ACAF87A9B4D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902106" y="6043523"/>
              <a:ext cx="143559" cy="75075"/>
            </a:xfrm>
            <a:custGeom>
              <a:avLst/>
              <a:gdLst>
                <a:gd name="T0" fmla="*/ 28 w 44"/>
                <a:gd name="T1" fmla="*/ 0 h 25"/>
                <a:gd name="T2" fmla="*/ 25 w 44"/>
                <a:gd name="T3" fmla="*/ 25 h 25"/>
                <a:gd name="T4" fmla="*/ 28 w 44"/>
                <a:gd name="T5" fmla="*/ 0 h 25"/>
              </a:gdLst>
              <a:ahLst/>
              <a:cxnLst>
                <a:cxn ang="0">
                  <a:pos x="T0" y="T1"/>
                </a:cxn>
                <a:cxn ang="0">
                  <a:pos x="T2" y="T3"/>
                </a:cxn>
                <a:cxn ang="0">
                  <a:pos x="T4" y="T5"/>
                </a:cxn>
              </a:cxnLst>
              <a:rect l="0" t="0" r="r" b="b"/>
              <a:pathLst>
                <a:path w="44" h="25">
                  <a:moveTo>
                    <a:pt x="28" y="0"/>
                  </a:moveTo>
                  <a:cubicBezTo>
                    <a:pt x="44" y="2"/>
                    <a:pt x="38" y="22"/>
                    <a:pt x="25" y="25"/>
                  </a:cubicBezTo>
                  <a:cubicBezTo>
                    <a:pt x="0" y="25"/>
                    <a:pt x="9" y="5"/>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 name="Freeform 51">
              <a:extLst>
                <a:ext uri="{FF2B5EF4-FFF2-40B4-BE49-F238E27FC236}">
                  <a16:creationId xmlns:a16="http://schemas.microsoft.com/office/drawing/2014/main" id="{B65279C5-A429-464B-8FBE-424240585B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710297" y="6035458"/>
              <a:ext cx="115202" cy="90579"/>
            </a:xfrm>
            <a:custGeom>
              <a:avLst/>
              <a:gdLst>
                <a:gd name="T0" fmla="*/ 19 w 35"/>
                <a:gd name="T1" fmla="*/ 0 h 30"/>
                <a:gd name="T2" fmla="*/ 33 w 35"/>
                <a:gd name="T3" fmla="*/ 15 h 30"/>
                <a:gd name="T4" fmla="*/ 25 w 35"/>
                <a:gd name="T5" fmla="*/ 19 h 30"/>
                <a:gd name="T6" fmla="*/ 19 w 35"/>
                <a:gd name="T7" fmla="*/ 0 h 30"/>
              </a:gdLst>
              <a:ahLst/>
              <a:cxnLst>
                <a:cxn ang="0">
                  <a:pos x="T0" y="T1"/>
                </a:cxn>
                <a:cxn ang="0">
                  <a:pos x="T2" y="T3"/>
                </a:cxn>
                <a:cxn ang="0">
                  <a:pos x="T4" y="T5"/>
                </a:cxn>
                <a:cxn ang="0">
                  <a:pos x="T6" y="T7"/>
                </a:cxn>
              </a:cxnLst>
              <a:rect l="0" t="0" r="r" b="b"/>
              <a:pathLst>
                <a:path w="35" h="30">
                  <a:moveTo>
                    <a:pt x="19" y="0"/>
                  </a:moveTo>
                  <a:cubicBezTo>
                    <a:pt x="26" y="0"/>
                    <a:pt x="35" y="8"/>
                    <a:pt x="33" y="15"/>
                  </a:cubicBezTo>
                  <a:cubicBezTo>
                    <a:pt x="30" y="12"/>
                    <a:pt x="27" y="17"/>
                    <a:pt x="25" y="19"/>
                  </a:cubicBezTo>
                  <a:cubicBezTo>
                    <a:pt x="7" y="30"/>
                    <a:pt x="0" y="5"/>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 name="Freeform 52">
              <a:extLst>
                <a:ext uri="{FF2B5EF4-FFF2-40B4-BE49-F238E27FC236}">
                  <a16:creationId xmlns:a16="http://schemas.microsoft.com/office/drawing/2014/main" id="{5CB98B82-2322-4900-8F24-C8DC1D1F567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277444" y="6038724"/>
              <a:ext cx="118747" cy="81603"/>
            </a:xfrm>
            <a:custGeom>
              <a:avLst/>
              <a:gdLst>
                <a:gd name="T0" fmla="*/ 21 w 36"/>
                <a:gd name="T1" fmla="*/ 0 h 27"/>
                <a:gd name="T2" fmla="*/ 22 w 36"/>
                <a:gd name="T3" fmla="*/ 27 h 27"/>
                <a:gd name="T4" fmla="*/ 21 w 36"/>
                <a:gd name="T5" fmla="*/ 0 h 27"/>
              </a:gdLst>
              <a:ahLst/>
              <a:cxnLst>
                <a:cxn ang="0">
                  <a:pos x="T0" y="T1"/>
                </a:cxn>
                <a:cxn ang="0">
                  <a:pos x="T2" y="T3"/>
                </a:cxn>
                <a:cxn ang="0">
                  <a:pos x="T4" y="T5"/>
                </a:cxn>
              </a:cxnLst>
              <a:rect l="0" t="0" r="r" b="b"/>
              <a:pathLst>
                <a:path w="36" h="27">
                  <a:moveTo>
                    <a:pt x="21" y="0"/>
                  </a:moveTo>
                  <a:cubicBezTo>
                    <a:pt x="33" y="3"/>
                    <a:pt x="36" y="23"/>
                    <a:pt x="22" y="27"/>
                  </a:cubicBezTo>
                  <a:cubicBezTo>
                    <a:pt x="3" y="25"/>
                    <a:pt x="0" y="1"/>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 name="Freeform 53">
              <a:extLst>
                <a:ext uri="{FF2B5EF4-FFF2-40B4-BE49-F238E27FC236}">
                  <a16:creationId xmlns:a16="http://schemas.microsoft.com/office/drawing/2014/main" id="{B1A93CE9-77F5-4C0B-BA0F-4B3A32EE4DA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471034" y="6035460"/>
              <a:ext cx="127608" cy="79154"/>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1" name="Freeform 54">
              <a:extLst>
                <a:ext uri="{FF2B5EF4-FFF2-40B4-BE49-F238E27FC236}">
                  <a16:creationId xmlns:a16="http://schemas.microsoft.com/office/drawing/2014/main" id="{2EE13B5A-5B73-46E3-934F-61F0D824E4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094009" y="6011795"/>
              <a:ext cx="134697" cy="105266"/>
            </a:xfrm>
            <a:custGeom>
              <a:avLst/>
              <a:gdLst>
                <a:gd name="T0" fmla="*/ 28 w 41"/>
                <a:gd name="T1" fmla="*/ 2 h 35"/>
                <a:gd name="T2" fmla="*/ 40 w 41"/>
                <a:gd name="T3" fmla="*/ 21 h 35"/>
                <a:gd name="T4" fmla="*/ 28 w 41"/>
                <a:gd name="T5" fmla="*/ 2 h 35"/>
              </a:gdLst>
              <a:ahLst/>
              <a:cxnLst>
                <a:cxn ang="0">
                  <a:pos x="T0" y="T1"/>
                </a:cxn>
                <a:cxn ang="0">
                  <a:pos x="T2" y="T3"/>
                </a:cxn>
                <a:cxn ang="0">
                  <a:pos x="T4" y="T5"/>
                </a:cxn>
              </a:cxnLst>
              <a:rect l="0" t="0" r="r" b="b"/>
              <a:pathLst>
                <a:path w="41" h="35">
                  <a:moveTo>
                    <a:pt x="28" y="2"/>
                  </a:moveTo>
                  <a:cubicBezTo>
                    <a:pt x="37" y="0"/>
                    <a:pt x="41" y="13"/>
                    <a:pt x="40" y="21"/>
                  </a:cubicBezTo>
                  <a:cubicBezTo>
                    <a:pt x="22" y="35"/>
                    <a:pt x="0" y="10"/>
                    <a:pt x="2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2" name="Freeform 55">
              <a:extLst>
                <a:ext uri="{FF2B5EF4-FFF2-40B4-BE49-F238E27FC236}">
                  <a16:creationId xmlns:a16="http://schemas.microsoft.com/office/drawing/2014/main" id="{65A30821-4992-48D3-B4A0-913C045B4FC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264556" y="6041988"/>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3" name="Freeform 56">
              <a:extLst>
                <a:ext uri="{FF2B5EF4-FFF2-40B4-BE49-F238E27FC236}">
                  <a16:creationId xmlns:a16="http://schemas.microsoft.com/office/drawing/2014/main" id="{CF285E5E-EB87-467D-B538-925CAB8A817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392340" y="5985586"/>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4" name="Freeform 57">
              <a:extLst>
                <a:ext uri="{FF2B5EF4-FFF2-40B4-BE49-F238E27FC236}">
                  <a16:creationId xmlns:a16="http://schemas.microsoft.com/office/drawing/2014/main" id="{22F0F1DE-7C3C-40A4-B14B-B0FD67EC670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037697" y="6020771"/>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5" name="Freeform 59">
              <a:extLst>
                <a:ext uri="{FF2B5EF4-FFF2-40B4-BE49-F238E27FC236}">
                  <a16:creationId xmlns:a16="http://schemas.microsoft.com/office/drawing/2014/main" id="{DDF56D11-18A1-4D3F-862A-884643EC85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473186" y="6052072"/>
              <a:ext cx="124063" cy="78339"/>
            </a:xfrm>
            <a:custGeom>
              <a:avLst/>
              <a:gdLst>
                <a:gd name="T0" fmla="*/ 22 w 38"/>
                <a:gd name="T1" fmla="*/ 0 h 26"/>
                <a:gd name="T2" fmla="*/ 18 w 38"/>
                <a:gd name="T3" fmla="*/ 26 h 26"/>
                <a:gd name="T4" fmla="*/ 22 w 38"/>
                <a:gd name="T5" fmla="*/ 0 h 26"/>
              </a:gdLst>
              <a:ahLst/>
              <a:cxnLst>
                <a:cxn ang="0">
                  <a:pos x="T0" y="T1"/>
                </a:cxn>
                <a:cxn ang="0">
                  <a:pos x="T2" y="T3"/>
                </a:cxn>
                <a:cxn ang="0">
                  <a:pos x="T4" y="T5"/>
                </a:cxn>
              </a:cxnLst>
              <a:rect l="0" t="0" r="r" b="b"/>
              <a:pathLst>
                <a:path w="38" h="26">
                  <a:moveTo>
                    <a:pt x="22" y="0"/>
                  </a:moveTo>
                  <a:cubicBezTo>
                    <a:pt x="38" y="3"/>
                    <a:pt x="33" y="25"/>
                    <a:pt x="18" y="26"/>
                  </a:cubicBezTo>
                  <a:cubicBezTo>
                    <a:pt x="0" y="20"/>
                    <a:pt x="6" y="3"/>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6" name="Freeform 60">
              <a:extLst>
                <a:ext uri="{FF2B5EF4-FFF2-40B4-BE49-F238E27FC236}">
                  <a16:creationId xmlns:a16="http://schemas.microsoft.com/office/drawing/2014/main" id="{E6BD0431-79C0-4578-9C4E-753DE0746EC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825017" y="6002818"/>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7" name="Freeform 61">
              <a:extLst>
                <a:ext uri="{FF2B5EF4-FFF2-40B4-BE49-F238E27FC236}">
                  <a16:creationId xmlns:a16="http://schemas.microsoft.com/office/drawing/2014/main" id="{A1B85F64-F9B0-48F1-9C28-10E600AAA1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572460" y="5957121"/>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8" name="Freeform 5">
              <a:extLst>
                <a:ext uri="{FF2B5EF4-FFF2-40B4-BE49-F238E27FC236}">
                  <a16:creationId xmlns:a16="http://schemas.microsoft.com/office/drawing/2014/main" id="{103E3F91-5963-48B3-BA45-F313552CB4F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908414" y="6286792"/>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9" name="Freeform 6">
              <a:extLst>
                <a:ext uri="{FF2B5EF4-FFF2-40B4-BE49-F238E27FC236}">
                  <a16:creationId xmlns:a16="http://schemas.microsoft.com/office/drawing/2014/main" id="{94FBFE70-FA74-4065-8632-647B4E651F9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634353" y="6266141"/>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0" name="Freeform 7">
              <a:extLst>
                <a:ext uri="{FF2B5EF4-FFF2-40B4-BE49-F238E27FC236}">
                  <a16:creationId xmlns:a16="http://schemas.microsoft.com/office/drawing/2014/main" id="{15137EC8-5D22-45AF-8136-75A336C1A2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177783" y="6246129"/>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1" name="Freeform 8">
              <a:extLst>
                <a:ext uri="{FF2B5EF4-FFF2-40B4-BE49-F238E27FC236}">
                  <a16:creationId xmlns:a16="http://schemas.microsoft.com/office/drawing/2014/main" id="{01585780-AC17-48DF-B491-DD8DEAD9B5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982245" y="6242949"/>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2" name="Freeform 9">
              <a:extLst>
                <a:ext uri="{FF2B5EF4-FFF2-40B4-BE49-F238E27FC236}">
                  <a16:creationId xmlns:a16="http://schemas.microsoft.com/office/drawing/2014/main" id="{39F55FA8-015C-409E-9701-83B93BE92D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268040" y="6282192"/>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 name="Freeform 11">
              <a:extLst>
                <a:ext uri="{FF2B5EF4-FFF2-40B4-BE49-F238E27FC236}">
                  <a16:creationId xmlns:a16="http://schemas.microsoft.com/office/drawing/2014/main" id="{95F44756-BFD5-473B-9B3A-64914D54D2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510851" y="6246285"/>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 name="Freeform 12">
              <a:extLst>
                <a:ext uri="{FF2B5EF4-FFF2-40B4-BE49-F238E27FC236}">
                  <a16:creationId xmlns:a16="http://schemas.microsoft.com/office/drawing/2014/main" id="{0063CF19-BA29-4737-9216-0FC182C64D1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028371" y="6264238"/>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5" name="Freeform 13">
              <a:extLst>
                <a:ext uri="{FF2B5EF4-FFF2-40B4-BE49-F238E27FC236}">
                  <a16:creationId xmlns:a16="http://schemas.microsoft.com/office/drawing/2014/main" id="{077D7D6B-E211-4C39-9DDB-943283A068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656011" y="6301648"/>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6" name="Freeform 14">
              <a:extLst>
                <a:ext uri="{FF2B5EF4-FFF2-40B4-BE49-F238E27FC236}">
                  <a16:creationId xmlns:a16="http://schemas.microsoft.com/office/drawing/2014/main" id="{CFCAA2B7-2668-424D-A0C2-EB30C9C2231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333279" y="6267101"/>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7" name="Freeform 16">
              <a:extLst>
                <a:ext uri="{FF2B5EF4-FFF2-40B4-BE49-F238E27FC236}">
                  <a16:creationId xmlns:a16="http://schemas.microsoft.com/office/drawing/2014/main" id="{96C40903-DA8C-4282-8406-32598233C8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773156" y="6239757"/>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8" name="Freeform 17">
              <a:extLst>
                <a:ext uri="{FF2B5EF4-FFF2-40B4-BE49-F238E27FC236}">
                  <a16:creationId xmlns:a16="http://schemas.microsoft.com/office/drawing/2014/main" id="{61FE12E2-C467-400F-89BA-1BEA883D1E2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398709" y="6264239"/>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9" name="Freeform 21">
              <a:extLst>
                <a:ext uri="{FF2B5EF4-FFF2-40B4-BE49-F238E27FC236}">
                  <a16:creationId xmlns:a16="http://schemas.microsoft.com/office/drawing/2014/main" id="{1EAD90ED-90A2-46B9-8DA7-A6E2BAD67D2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47787" y="6218542"/>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0" name="Freeform 25">
              <a:extLst>
                <a:ext uri="{FF2B5EF4-FFF2-40B4-BE49-F238E27FC236}">
                  <a16:creationId xmlns:a16="http://schemas.microsoft.com/office/drawing/2014/main" id="{8C82FE95-B66A-4645-B823-B52372EB4E2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90115" y="6200589"/>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1" name="Freeform 29">
              <a:extLst>
                <a:ext uri="{FF2B5EF4-FFF2-40B4-BE49-F238E27FC236}">
                  <a16:creationId xmlns:a16="http://schemas.microsoft.com/office/drawing/2014/main" id="{2C686BAA-83C2-43D2-93B6-E8220C957E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11181" y="6179372"/>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2" name="Freeform 31">
              <a:extLst>
                <a:ext uri="{FF2B5EF4-FFF2-40B4-BE49-F238E27FC236}">
                  <a16:creationId xmlns:a16="http://schemas.microsoft.com/office/drawing/2014/main" id="{67ECE7FD-6A12-44C9-8D33-E42CFA1391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543201" y="6241343"/>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3" name="Freeform 32">
              <a:extLst>
                <a:ext uri="{FF2B5EF4-FFF2-40B4-BE49-F238E27FC236}">
                  <a16:creationId xmlns:a16="http://schemas.microsoft.com/office/drawing/2014/main" id="{4437F430-2DE6-4610-8B80-B84F269DE22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406775" y="5979446"/>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4" name="Freeform 33">
              <a:extLst>
                <a:ext uri="{FF2B5EF4-FFF2-40B4-BE49-F238E27FC236}">
                  <a16:creationId xmlns:a16="http://schemas.microsoft.com/office/drawing/2014/main" id="{0E1CF099-A0A1-4D01-A1C9-FC75D2A2BA7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327423" y="6028408"/>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5" name="Freeform 34">
              <a:extLst>
                <a:ext uri="{FF2B5EF4-FFF2-40B4-BE49-F238E27FC236}">
                  <a16:creationId xmlns:a16="http://schemas.microsoft.com/office/drawing/2014/main" id="{446366B3-8C6B-4FBB-993F-F1436B59D7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334031" y="6019431"/>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6" name="Freeform 35">
              <a:extLst>
                <a:ext uri="{FF2B5EF4-FFF2-40B4-BE49-F238E27FC236}">
                  <a16:creationId xmlns:a16="http://schemas.microsoft.com/office/drawing/2014/main" id="{116E6478-E2D6-4541-A390-90B0C7867D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124491" y="6012903"/>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7" name="Freeform 36">
              <a:extLst>
                <a:ext uri="{FF2B5EF4-FFF2-40B4-BE49-F238E27FC236}">
                  <a16:creationId xmlns:a16="http://schemas.microsoft.com/office/drawing/2014/main" id="{4455EFAC-5886-4232-B90E-DFFB40290EA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57884" y="5982710"/>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8" name="Freeform 37">
              <a:extLst>
                <a:ext uri="{FF2B5EF4-FFF2-40B4-BE49-F238E27FC236}">
                  <a16:creationId xmlns:a16="http://schemas.microsoft.com/office/drawing/2014/main" id="{41B484DB-32F6-47BF-AD29-498D8C418D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649584" y="5970470"/>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38">
              <a:extLst>
                <a:ext uri="{FF2B5EF4-FFF2-40B4-BE49-F238E27FC236}">
                  <a16:creationId xmlns:a16="http://schemas.microsoft.com/office/drawing/2014/main" id="{A8D2C598-CBD1-4878-AE03-DB6C604EB2E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829398" y="6010455"/>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39">
              <a:extLst>
                <a:ext uri="{FF2B5EF4-FFF2-40B4-BE49-F238E27FC236}">
                  <a16:creationId xmlns:a16="http://schemas.microsoft.com/office/drawing/2014/main" id="{7DA864B2-C1CD-4944-BC87-E6C353C170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580384" y="5998215"/>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40">
              <a:extLst>
                <a:ext uri="{FF2B5EF4-FFF2-40B4-BE49-F238E27FC236}">
                  <a16:creationId xmlns:a16="http://schemas.microsoft.com/office/drawing/2014/main" id="{2DB859CF-A6B4-4B69-9AF2-10EFCC6A8E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121911" y="5994951"/>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41">
              <a:extLst>
                <a:ext uri="{FF2B5EF4-FFF2-40B4-BE49-F238E27FC236}">
                  <a16:creationId xmlns:a16="http://schemas.microsoft.com/office/drawing/2014/main" id="{11B87B98-350C-4B22-BAA1-BC214CBFF6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438116" y="5994950"/>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42">
              <a:extLst>
                <a:ext uri="{FF2B5EF4-FFF2-40B4-BE49-F238E27FC236}">
                  <a16:creationId xmlns:a16="http://schemas.microsoft.com/office/drawing/2014/main" id="{F13ABE7D-3892-4859-BAD4-4FC4D055AEE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10716" y="5973734"/>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44">
              <a:extLst>
                <a:ext uri="{FF2B5EF4-FFF2-40B4-BE49-F238E27FC236}">
                  <a16:creationId xmlns:a16="http://schemas.microsoft.com/office/drawing/2014/main" id="{C7F1722E-1384-418B-9A3E-B70006800CD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639354" y="5976998"/>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45">
              <a:extLst>
                <a:ext uri="{FF2B5EF4-FFF2-40B4-BE49-F238E27FC236}">
                  <a16:creationId xmlns:a16="http://schemas.microsoft.com/office/drawing/2014/main" id="{0BF35D49-BCAE-4D89-8EDD-99FCEF7442D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67906" y="5952517"/>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46">
              <a:extLst>
                <a:ext uri="{FF2B5EF4-FFF2-40B4-BE49-F238E27FC236}">
                  <a16:creationId xmlns:a16="http://schemas.microsoft.com/office/drawing/2014/main" id="{4CF2F99A-EE20-47B9-80F1-D6E87D6D69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895937" y="6000664"/>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47">
              <a:extLst>
                <a:ext uri="{FF2B5EF4-FFF2-40B4-BE49-F238E27FC236}">
                  <a16:creationId xmlns:a16="http://schemas.microsoft.com/office/drawing/2014/main" id="{8B1A7952-C836-4490-8C6C-CE9C0C0F6D6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865326" y="5973733"/>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48">
              <a:extLst>
                <a:ext uri="{FF2B5EF4-FFF2-40B4-BE49-F238E27FC236}">
                  <a16:creationId xmlns:a16="http://schemas.microsoft.com/office/drawing/2014/main" id="{B1568D66-89FA-4FA8-A6E3-AF31D8A054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3115444" y="5992749"/>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Freeform 49">
              <a:extLst>
                <a:ext uri="{FF2B5EF4-FFF2-40B4-BE49-F238E27FC236}">
                  <a16:creationId xmlns:a16="http://schemas.microsoft.com/office/drawing/2014/main" id="{6EF88740-92FD-4894-8D28-13C929041A9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215687" y="5955781"/>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8">
              <a:extLst>
                <a:ext uri="{FF2B5EF4-FFF2-40B4-BE49-F238E27FC236}">
                  <a16:creationId xmlns:a16="http://schemas.microsoft.com/office/drawing/2014/main" id="{F9264025-3D66-45E5-B15B-1F9993E9996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683670" y="6019431"/>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106">
              <a:extLst>
                <a:ext uri="{FF2B5EF4-FFF2-40B4-BE49-F238E27FC236}">
                  <a16:creationId xmlns:a16="http://schemas.microsoft.com/office/drawing/2014/main" id="{A17599C9-357B-44B4-B6FC-08C4758CFE9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9451" y="6204541"/>
              <a:ext cx="134697" cy="97107"/>
            </a:xfrm>
            <a:custGeom>
              <a:avLst/>
              <a:gdLst>
                <a:gd name="T0" fmla="*/ 25 w 41"/>
                <a:gd name="T1" fmla="*/ 0 h 32"/>
                <a:gd name="T2" fmla="*/ 4 w 41"/>
                <a:gd name="T3" fmla="*/ 18 h 32"/>
                <a:gd name="T4" fmla="*/ 25 w 41"/>
                <a:gd name="T5" fmla="*/ 0 h 32"/>
              </a:gdLst>
              <a:ahLst/>
              <a:cxnLst>
                <a:cxn ang="0">
                  <a:pos x="T0" y="T1"/>
                </a:cxn>
                <a:cxn ang="0">
                  <a:pos x="T2" y="T3"/>
                </a:cxn>
                <a:cxn ang="0">
                  <a:pos x="T4" y="T5"/>
                </a:cxn>
              </a:cxnLst>
              <a:rect l="0" t="0" r="r" b="b"/>
              <a:pathLst>
                <a:path w="41" h="32">
                  <a:moveTo>
                    <a:pt x="25" y="0"/>
                  </a:moveTo>
                  <a:cubicBezTo>
                    <a:pt x="41" y="13"/>
                    <a:pt x="15" y="32"/>
                    <a:pt x="4" y="18"/>
                  </a:cubicBezTo>
                  <a:cubicBezTo>
                    <a:pt x="0" y="5"/>
                    <a:pt x="15" y="0"/>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19">
              <a:extLst>
                <a:ext uri="{FF2B5EF4-FFF2-40B4-BE49-F238E27FC236}">
                  <a16:creationId xmlns:a16="http://schemas.microsoft.com/office/drawing/2014/main" id="{AC8D8289-19C2-490A-8000-DD80A8BA95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397390" y="6351960"/>
              <a:ext cx="124951" cy="69362"/>
            </a:xfrm>
            <a:custGeom>
              <a:avLst/>
              <a:gdLst>
                <a:gd name="T0" fmla="*/ 16 w 38"/>
                <a:gd name="T1" fmla="*/ 0 h 23"/>
                <a:gd name="T2" fmla="*/ 10 w 38"/>
                <a:gd name="T3" fmla="*/ 23 h 23"/>
                <a:gd name="T4" fmla="*/ 16 w 38"/>
                <a:gd name="T5" fmla="*/ 0 h 23"/>
              </a:gdLst>
              <a:ahLst/>
              <a:cxnLst>
                <a:cxn ang="0">
                  <a:pos x="T0" y="T1"/>
                </a:cxn>
                <a:cxn ang="0">
                  <a:pos x="T2" y="T3"/>
                </a:cxn>
                <a:cxn ang="0">
                  <a:pos x="T4" y="T5"/>
                </a:cxn>
              </a:cxnLst>
              <a:rect l="0" t="0" r="r" b="b"/>
              <a:pathLst>
                <a:path w="38" h="23">
                  <a:moveTo>
                    <a:pt x="16" y="0"/>
                  </a:moveTo>
                  <a:cubicBezTo>
                    <a:pt x="38" y="8"/>
                    <a:pt x="31" y="18"/>
                    <a:pt x="10" y="23"/>
                  </a:cubicBezTo>
                  <a:cubicBezTo>
                    <a:pt x="0" y="16"/>
                    <a:pt x="4" y="3"/>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20">
              <a:extLst>
                <a:ext uri="{FF2B5EF4-FFF2-40B4-BE49-F238E27FC236}">
                  <a16:creationId xmlns:a16="http://schemas.microsoft.com/office/drawing/2014/main" id="{A9F1237F-83C7-4840-998E-379DF420EC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140401" y="6356159"/>
              <a:ext cx="128495" cy="78339"/>
            </a:xfrm>
            <a:custGeom>
              <a:avLst/>
              <a:gdLst>
                <a:gd name="T0" fmla="*/ 24 w 39"/>
                <a:gd name="T1" fmla="*/ 0 h 26"/>
                <a:gd name="T2" fmla="*/ 20 w 39"/>
                <a:gd name="T3" fmla="*/ 26 h 26"/>
                <a:gd name="T4" fmla="*/ 24 w 39"/>
                <a:gd name="T5" fmla="*/ 0 h 26"/>
              </a:gdLst>
              <a:ahLst/>
              <a:cxnLst>
                <a:cxn ang="0">
                  <a:pos x="T0" y="T1"/>
                </a:cxn>
                <a:cxn ang="0">
                  <a:pos x="T2" y="T3"/>
                </a:cxn>
                <a:cxn ang="0">
                  <a:pos x="T4" y="T5"/>
                </a:cxn>
              </a:cxnLst>
              <a:rect l="0" t="0" r="r" b="b"/>
              <a:pathLst>
                <a:path w="39" h="26">
                  <a:moveTo>
                    <a:pt x="24" y="0"/>
                  </a:moveTo>
                  <a:cubicBezTo>
                    <a:pt x="39" y="3"/>
                    <a:pt x="36" y="26"/>
                    <a:pt x="20" y="26"/>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4" name="Freeform 26">
              <a:extLst>
                <a:ext uri="{FF2B5EF4-FFF2-40B4-BE49-F238E27FC236}">
                  <a16:creationId xmlns:a16="http://schemas.microsoft.com/office/drawing/2014/main" id="{78C598F8-6845-4321-8B12-8F55D5C5A04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2049121" y="6351959"/>
              <a:ext cx="127608" cy="78339"/>
            </a:xfrm>
            <a:custGeom>
              <a:avLst/>
              <a:gdLst>
                <a:gd name="T0" fmla="*/ 24 w 39"/>
                <a:gd name="T1" fmla="*/ 0 h 26"/>
                <a:gd name="T2" fmla="*/ 20 w 39"/>
                <a:gd name="T3" fmla="*/ 25 h 26"/>
                <a:gd name="T4" fmla="*/ 24 w 39"/>
                <a:gd name="T5" fmla="*/ 0 h 26"/>
              </a:gdLst>
              <a:ahLst/>
              <a:cxnLst>
                <a:cxn ang="0">
                  <a:pos x="T0" y="T1"/>
                </a:cxn>
                <a:cxn ang="0">
                  <a:pos x="T2" y="T3"/>
                </a:cxn>
                <a:cxn ang="0">
                  <a:pos x="T4" y="T5"/>
                </a:cxn>
              </a:cxnLst>
              <a:rect l="0" t="0" r="r" b="b"/>
              <a:pathLst>
                <a:path w="39" h="26">
                  <a:moveTo>
                    <a:pt x="24" y="0"/>
                  </a:moveTo>
                  <a:cubicBezTo>
                    <a:pt x="39" y="2"/>
                    <a:pt x="36" y="26"/>
                    <a:pt x="20" y="25"/>
                  </a:cubicBezTo>
                  <a:cubicBezTo>
                    <a:pt x="0" y="18"/>
                    <a:pt x="3"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5" name="Freeform 27">
              <a:extLst>
                <a:ext uri="{FF2B5EF4-FFF2-40B4-BE49-F238E27FC236}">
                  <a16:creationId xmlns:a16="http://schemas.microsoft.com/office/drawing/2014/main" id="{85D84B4A-5F95-4F29-BE14-8D29A0B4CD1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625300" y="6342577"/>
              <a:ext cx="131153" cy="93843"/>
            </a:xfrm>
            <a:custGeom>
              <a:avLst/>
              <a:gdLst>
                <a:gd name="T0" fmla="*/ 22 w 40"/>
                <a:gd name="T1" fmla="*/ 0 h 31"/>
                <a:gd name="T2" fmla="*/ 16 w 40"/>
                <a:gd name="T3" fmla="*/ 25 h 31"/>
                <a:gd name="T4" fmla="*/ 22 w 40"/>
                <a:gd name="T5" fmla="*/ 0 h 31"/>
              </a:gdLst>
              <a:ahLst/>
              <a:cxnLst>
                <a:cxn ang="0">
                  <a:pos x="T0" y="T1"/>
                </a:cxn>
                <a:cxn ang="0">
                  <a:pos x="T2" y="T3"/>
                </a:cxn>
                <a:cxn ang="0">
                  <a:pos x="T4" y="T5"/>
                </a:cxn>
              </a:cxnLst>
              <a:rect l="0" t="0" r="r" b="b"/>
              <a:pathLst>
                <a:path w="40" h="31">
                  <a:moveTo>
                    <a:pt x="22" y="0"/>
                  </a:moveTo>
                  <a:cubicBezTo>
                    <a:pt x="39" y="3"/>
                    <a:pt x="40" y="31"/>
                    <a:pt x="16" y="25"/>
                  </a:cubicBezTo>
                  <a:cubicBezTo>
                    <a:pt x="0" y="7"/>
                    <a:pt x="13" y="4"/>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6" name="Freeform 28">
              <a:extLst>
                <a:ext uri="{FF2B5EF4-FFF2-40B4-BE49-F238E27FC236}">
                  <a16:creationId xmlns:a16="http://schemas.microsoft.com/office/drawing/2014/main" id="{6408C2B3-D126-4B4A-8BA3-FF1863CD77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851300" y="6351959"/>
              <a:ext cx="127608" cy="69362"/>
            </a:xfrm>
            <a:custGeom>
              <a:avLst/>
              <a:gdLst>
                <a:gd name="T0" fmla="*/ 16 w 39"/>
                <a:gd name="T1" fmla="*/ 0 h 23"/>
                <a:gd name="T2" fmla="*/ 11 w 39"/>
                <a:gd name="T3" fmla="*/ 23 h 23"/>
                <a:gd name="T4" fmla="*/ 16 w 39"/>
                <a:gd name="T5" fmla="*/ 0 h 23"/>
              </a:gdLst>
              <a:ahLst/>
              <a:cxnLst>
                <a:cxn ang="0">
                  <a:pos x="T0" y="T1"/>
                </a:cxn>
                <a:cxn ang="0">
                  <a:pos x="T2" y="T3"/>
                </a:cxn>
                <a:cxn ang="0">
                  <a:pos x="T4" y="T5"/>
                </a:cxn>
              </a:cxnLst>
              <a:rect l="0" t="0" r="r" b="b"/>
              <a:pathLst>
                <a:path w="39" h="23">
                  <a:moveTo>
                    <a:pt x="16" y="0"/>
                  </a:moveTo>
                  <a:cubicBezTo>
                    <a:pt x="39" y="7"/>
                    <a:pt x="31" y="17"/>
                    <a:pt x="11" y="23"/>
                  </a:cubicBezTo>
                  <a:cubicBezTo>
                    <a:pt x="0" y="16"/>
                    <a:pt x="4" y="2"/>
                    <a:pt x="1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7" name="Freeform 55">
              <a:extLst>
                <a:ext uri="{FF2B5EF4-FFF2-40B4-BE49-F238E27FC236}">
                  <a16:creationId xmlns:a16="http://schemas.microsoft.com/office/drawing/2014/main" id="{CAE0FD91-0F5A-4A8C-9310-8DB3A5FA4D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988188" y="6083917"/>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3"/>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8" name="Freeform 56">
              <a:extLst>
                <a:ext uri="{FF2B5EF4-FFF2-40B4-BE49-F238E27FC236}">
                  <a16:creationId xmlns:a16="http://schemas.microsoft.com/office/drawing/2014/main" id="{1B9D762E-D50F-4A47-B703-232ED88670C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080360" y="6045971"/>
              <a:ext cx="128495" cy="72626"/>
            </a:xfrm>
            <a:custGeom>
              <a:avLst/>
              <a:gdLst>
                <a:gd name="T0" fmla="*/ 21 w 39"/>
                <a:gd name="T1" fmla="*/ 0 h 24"/>
                <a:gd name="T2" fmla="*/ 22 w 39"/>
                <a:gd name="T3" fmla="*/ 24 h 24"/>
                <a:gd name="T4" fmla="*/ 21 w 39"/>
                <a:gd name="T5" fmla="*/ 0 h 24"/>
              </a:gdLst>
              <a:ahLst/>
              <a:cxnLst>
                <a:cxn ang="0">
                  <a:pos x="T0" y="T1"/>
                </a:cxn>
                <a:cxn ang="0">
                  <a:pos x="T2" y="T3"/>
                </a:cxn>
                <a:cxn ang="0">
                  <a:pos x="T4" y="T5"/>
                </a:cxn>
              </a:cxnLst>
              <a:rect l="0" t="0" r="r" b="b"/>
              <a:pathLst>
                <a:path w="39" h="24">
                  <a:moveTo>
                    <a:pt x="21" y="0"/>
                  </a:moveTo>
                  <a:cubicBezTo>
                    <a:pt x="37" y="0"/>
                    <a:pt x="39" y="23"/>
                    <a:pt x="22" y="24"/>
                  </a:cubicBezTo>
                  <a:cubicBezTo>
                    <a:pt x="7" y="22"/>
                    <a:pt x="0" y="5"/>
                    <a:pt x="2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9" name="Freeform 57">
              <a:extLst>
                <a:ext uri="{FF2B5EF4-FFF2-40B4-BE49-F238E27FC236}">
                  <a16:creationId xmlns:a16="http://schemas.microsoft.com/office/drawing/2014/main" id="{8DA09E23-CA61-495A-A7F8-4B3DFDF2AB8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725717" y="6081156"/>
              <a:ext cx="140901" cy="93843"/>
            </a:xfrm>
            <a:custGeom>
              <a:avLst/>
              <a:gdLst>
                <a:gd name="T0" fmla="*/ 27 w 43"/>
                <a:gd name="T1" fmla="*/ 3 h 31"/>
                <a:gd name="T2" fmla="*/ 40 w 43"/>
                <a:gd name="T3" fmla="*/ 23 h 31"/>
                <a:gd name="T4" fmla="*/ 27 w 43"/>
                <a:gd name="T5" fmla="*/ 3 h 31"/>
              </a:gdLst>
              <a:ahLst/>
              <a:cxnLst>
                <a:cxn ang="0">
                  <a:pos x="T0" y="T1"/>
                </a:cxn>
                <a:cxn ang="0">
                  <a:pos x="T2" y="T3"/>
                </a:cxn>
                <a:cxn ang="0">
                  <a:pos x="T4" y="T5"/>
                </a:cxn>
              </a:cxnLst>
              <a:rect l="0" t="0" r="r" b="b"/>
              <a:pathLst>
                <a:path w="43" h="31">
                  <a:moveTo>
                    <a:pt x="27" y="3"/>
                  </a:moveTo>
                  <a:cubicBezTo>
                    <a:pt x="35" y="0"/>
                    <a:pt x="43" y="17"/>
                    <a:pt x="40" y="23"/>
                  </a:cubicBezTo>
                  <a:cubicBezTo>
                    <a:pt x="21" y="31"/>
                    <a:pt x="0" y="15"/>
                    <a:pt x="2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0" name="Freeform 60">
              <a:extLst>
                <a:ext uri="{FF2B5EF4-FFF2-40B4-BE49-F238E27FC236}">
                  <a16:creationId xmlns:a16="http://schemas.microsoft.com/office/drawing/2014/main" id="{D36CA6B3-3A46-4CB5-8C91-886B84071B9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513037" y="6063203"/>
              <a:ext cx="131153" cy="69362"/>
            </a:xfrm>
            <a:custGeom>
              <a:avLst/>
              <a:gdLst>
                <a:gd name="T0" fmla="*/ 24 w 40"/>
                <a:gd name="T1" fmla="*/ 0 h 23"/>
                <a:gd name="T2" fmla="*/ 25 w 40"/>
                <a:gd name="T3" fmla="*/ 23 h 23"/>
                <a:gd name="T4" fmla="*/ 24 w 40"/>
                <a:gd name="T5" fmla="*/ 0 h 23"/>
              </a:gdLst>
              <a:ahLst/>
              <a:cxnLst>
                <a:cxn ang="0">
                  <a:pos x="T0" y="T1"/>
                </a:cxn>
                <a:cxn ang="0">
                  <a:pos x="T2" y="T3"/>
                </a:cxn>
                <a:cxn ang="0">
                  <a:pos x="T4" y="T5"/>
                </a:cxn>
              </a:cxnLst>
              <a:rect l="0" t="0" r="r" b="b"/>
              <a:pathLst>
                <a:path w="40" h="23">
                  <a:moveTo>
                    <a:pt x="24" y="0"/>
                  </a:moveTo>
                  <a:cubicBezTo>
                    <a:pt x="40" y="0"/>
                    <a:pt x="38" y="20"/>
                    <a:pt x="25" y="23"/>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1" name="Freeform 61">
              <a:extLst>
                <a:ext uri="{FF2B5EF4-FFF2-40B4-BE49-F238E27FC236}">
                  <a16:creationId xmlns:a16="http://schemas.microsoft.com/office/drawing/2014/main" id="{D5E51DA2-6B7C-485B-8725-9A408029241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1260480" y="6017506"/>
              <a:ext cx="137356" cy="99554"/>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5"/>
                    <a:pt x="16"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2" name="Freeform 5">
              <a:extLst>
                <a:ext uri="{FF2B5EF4-FFF2-40B4-BE49-F238E27FC236}">
                  <a16:creationId xmlns:a16="http://schemas.microsoft.com/office/drawing/2014/main" id="{15FEF067-D07A-40E3-96D2-34E7450C1F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596434" y="6347177"/>
              <a:ext cx="121406" cy="81603"/>
            </a:xfrm>
            <a:custGeom>
              <a:avLst/>
              <a:gdLst>
                <a:gd name="T0" fmla="*/ 20 w 37"/>
                <a:gd name="T1" fmla="*/ 1 h 27"/>
                <a:gd name="T2" fmla="*/ 22 w 37"/>
                <a:gd name="T3" fmla="*/ 27 h 27"/>
                <a:gd name="T4" fmla="*/ 20 w 37"/>
                <a:gd name="T5" fmla="*/ 1 h 27"/>
              </a:gdLst>
              <a:ahLst/>
              <a:cxnLst>
                <a:cxn ang="0">
                  <a:pos x="T0" y="T1"/>
                </a:cxn>
                <a:cxn ang="0">
                  <a:pos x="T2" y="T3"/>
                </a:cxn>
                <a:cxn ang="0">
                  <a:pos x="T4" y="T5"/>
                </a:cxn>
              </a:cxnLst>
              <a:rect l="0" t="0" r="r" b="b"/>
              <a:pathLst>
                <a:path w="37" h="27">
                  <a:moveTo>
                    <a:pt x="20" y="1"/>
                  </a:moveTo>
                  <a:cubicBezTo>
                    <a:pt x="31" y="1"/>
                    <a:pt x="37" y="24"/>
                    <a:pt x="22" y="27"/>
                  </a:cubicBezTo>
                  <a:cubicBezTo>
                    <a:pt x="2" y="27"/>
                    <a:pt x="0" y="0"/>
                    <a:pt x="2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3" name="Freeform 6">
              <a:extLst>
                <a:ext uri="{FF2B5EF4-FFF2-40B4-BE49-F238E27FC236}">
                  <a16:creationId xmlns:a16="http://schemas.microsoft.com/office/drawing/2014/main" id="{DFF84AAD-85F3-4027-BEF7-5AFCC59DC58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310592" y="6345841"/>
              <a:ext cx="124063" cy="87315"/>
            </a:xfrm>
            <a:custGeom>
              <a:avLst/>
              <a:gdLst>
                <a:gd name="T0" fmla="*/ 12 w 38"/>
                <a:gd name="T1" fmla="*/ 3 h 29"/>
                <a:gd name="T2" fmla="*/ 15 w 38"/>
                <a:gd name="T3" fmla="*/ 29 h 29"/>
                <a:gd name="T4" fmla="*/ 12 w 38"/>
                <a:gd name="T5" fmla="*/ 3 h 29"/>
              </a:gdLst>
              <a:ahLst/>
              <a:cxnLst>
                <a:cxn ang="0">
                  <a:pos x="T0" y="T1"/>
                </a:cxn>
                <a:cxn ang="0">
                  <a:pos x="T2" y="T3"/>
                </a:cxn>
                <a:cxn ang="0">
                  <a:pos x="T4" y="T5"/>
                </a:cxn>
              </a:cxnLst>
              <a:rect l="0" t="0" r="r" b="b"/>
              <a:pathLst>
                <a:path w="38" h="29">
                  <a:moveTo>
                    <a:pt x="12" y="3"/>
                  </a:moveTo>
                  <a:cubicBezTo>
                    <a:pt x="34" y="0"/>
                    <a:pt x="38" y="26"/>
                    <a:pt x="15" y="29"/>
                  </a:cubicBezTo>
                  <a:cubicBezTo>
                    <a:pt x="4" y="23"/>
                    <a:pt x="0" y="9"/>
                    <a:pt x="12"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4" name="Freeform 7">
              <a:extLst>
                <a:ext uri="{FF2B5EF4-FFF2-40B4-BE49-F238E27FC236}">
                  <a16:creationId xmlns:a16="http://schemas.microsoft.com/office/drawing/2014/main" id="{9748C3EE-BBA1-45C3-AA60-D44ABDC7ED9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865803" y="6306514"/>
              <a:ext cx="138242" cy="100371"/>
            </a:xfrm>
            <a:custGeom>
              <a:avLst/>
              <a:gdLst>
                <a:gd name="T0" fmla="*/ 25 w 42"/>
                <a:gd name="T1" fmla="*/ 1 h 33"/>
                <a:gd name="T2" fmla="*/ 4 w 42"/>
                <a:gd name="T3" fmla="*/ 19 h 33"/>
                <a:gd name="T4" fmla="*/ 25 w 42"/>
                <a:gd name="T5" fmla="*/ 1 h 33"/>
              </a:gdLst>
              <a:ahLst/>
              <a:cxnLst>
                <a:cxn ang="0">
                  <a:pos x="T0" y="T1"/>
                </a:cxn>
                <a:cxn ang="0">
                  <a:pos x="T2" y="T3"/>
                </a:cxn>
                <a:cxn ang="0">
                  <a:pos x="T4" y="T5"/>
                </a:cxn>
              </a:cxnLst>
              <a:rect l="0" t="0" r="r" b="b"/>
              <a:pathLst>
                <a:path w="42" h="33">
                  <a:moveTo>
                    <a:pt x="25" y="1"/>
                  </a:moveTo>
                  <a:cubicBezTo>
                    <a:pt x="42" y="14"/>
                    <a:pt x="15" y="33"/>
                    <a:pt x="4" y="19"/>
                  </a:cubicBezTo>
                  <a:cubicBezTo>
                    <a:pt x="0" y="6"/>
                    <a:pt x="15" y="0"/>
                    <a:pt x="2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5" name="Freeform 8">
              <a:extLst>
                <a:ext uri="{FF2B5EF4-FFF2-40B4-BE49-F238E27FC236}">
                  <a16:creationId xmlns:a16="http://schemas.microsoft.com/office/drawing/2014/main" id="{C4E544EA-9A31-4B4E-A587-2AE025092AC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670714" y="6339312"/>
              <a:ext cx="131153" cy="88130"/>
            </a:xfrm>
            <a:custGeom>
              <a:avLst/>
              <a:gdLst>
                <a:gd name="T0" fmla="*/ 26 w 40"/>
                <a:gd name="T1" fmla="*/ 0 h 29"/>
                <a:gd name="T2" fmla="*/ 39 w 40"/>
                <a:gd name="T3" fmla="*/ 20 h 29"/>
                <a:gd name="T4" fmla="*/ 26 w 40"/>
                <a:gd name="T5" fmla="*/ 0 h 29"/>
              </a:gdLst>
              <a:ahLst/>
              <a:cxnLst>
                <a:cxn ang="0">
                  <a:pos x="T0" y="T1"/>
                </a:cxn>
                <a:cxn ang="0">
                  <a:pos x="T2" y="T3"/>
                </a:cxn>
                <a:cxn ang="0">
                  <a:pos x="T4" y="T5"/>
                </a:cxn>
              </a:cxnLst>
              <a:rect l="0" t="0" r="r" b="b"/>
              <a:pathLst>
                <a:path w="40" h="29">
                  <a:moveTo>
                    <a:pt x="26" y="0"/>
                  </a:moveTo>
                  <a:cubicBezTo>
                    <a:pt x="34" y="0"/>
                    <a:pt x="40" y="10"/>
                    <a:pt x="39" y="20"/>
                  </a:cubicBezTo>
                  <a:cubicBezTo>
                    <a:pt x="17" y="29"/>
                    <a:pt x="0" y="10"/>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6" name="Freeform 9">
              <a:extLst>
                <a:ext uri="{FF2B5EF4-FFF2-40B4-BE49-F238E27FC236}">
                  <a16:creationId xmlns:a16="http://schemas.microsoft.com/office/drawing/2014/main" id="{8F48C13C-B234-4A28-8664-11FAE37636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956060" y="6342577"/>
              <a:ext cx="121406" cy="88130"/>
            </a:xfrm>
            <a:custGeom>
              <a:avLst/>
              <a:gdLst>
                <a:gd name="T0" fmla="*/ 18 w 37"/>
                <a:gd name="T1" fmla="*/ 4 h 29"/>
                <a:gd name="T2" fmla="*/ 22 w 37"/>
                <a:gd name="T3" fmla="*/ 29 h 29"/>
                <a:gd name="T4" fmla="*/ 18 w 37"/>
                <a:gd name="T5" fmla="*/ 4 h 29"/>
              </a:gdLst>
              <a:ahLst/>
              <a:cxnLst>
                <a:cxn ang="0">
                  <a:pos x="T0" y="T1"/>
                </a:cxn>
                <a:cxn ang="0">
                  <a:pos x="T2" y="T3"/>
                </a:cxn>
                <a:cxn ang="0">
                  <a:pos x="T4" y="T5"/>
                </a:cxn>
              </a:cxnLst>
              <a:rect l="0" t="0" r="r" b="b"/>
              <a:pathLst>
                <a:path w="37" h="29">
                  <a:moveTo>
                    <a:pt x="18" y="4"/>
                  </a:moveTo>
                  <a:cubicBezTo>
                    <a:pt x="35" y="0"/>
                    <a:pt x="37" y="28"/>
                    <a:pt x="22" y="29"/>
                  </a:cubicBezTo>
                  <a:cubicBezTo>
                    <a:pt x="7" y="28"/>
                    <a:pt x="0" y="14"/>
                    <a:pt x="1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7" name="Freeform 11">
              <a:extLst>
                <a:ext uri="{FF2B5EF4-FFF2-40B4-BE49-F238E27FC236}">
                  <a16:creationId xmlns:a16="http://schemas.microsoft.com/office/drawing/2014/main" id="{E43446F2-1DE7-4C87-8691-324C7B2ABB3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198871" y="6306670"/>
              <a:ext cx="143559" cy="102819"/>
            </a:xfrm>
            <a:custGeom>
              <a:avLst/>
              <a:gdLst>
                <a:gd name="T0" fmla="*/ 31 w 44"/>
                <a:gd name="T1" fmla="*/ 1 h 34"/>
                <a:gd name="T2" fmla="*/ 42 w 44"/>
                <a:gd name="T3" fmla="*/ 19 h 34"/>
                <a:gd name="T4" fmla="*/ 31 w 44"/>
                <a:gd name="T5" fmla="*/ 1 h 34"/>
              </a:gdLst>
              <a:ahLst/>
              <a:cxnLst>
                <a:cxn ang="0">
                  <a:pos x="T0" y="T1"/>
                </a:cxn>
                <a:cxn ang="0">
                  <a:pos x="T2" y="T3"/>
                </a:cxn>
                <a:cxn ang="0">
                  <a:pos x="T4" y="T5"/>
                </a:cxn>
              </a:cxnLst>
              <a:rect l="0" t="0" r="r" b="b"/>
              <a:pathLst>
                <a:path w="44" h="34">
                  <a:moveTo>
                    <a:pt x="31" y="1"/>
                  </a:moveTo>
                  <a:cubicBezTo>
                    <a:pt x="39" y="0"/>
                    <a:pt x="44" y="12"/>
                    <a:pt x="42" y="19"/>
                  </a:cubicBezTo>
                  <a:cubicBezTo>
                    <a:pt x="25" y="34"/>
                    <a:pt x="0" y="8"/>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8" name="Freeform 12">
              <a:extLst>
                <a:ext uri="{FF2B5EF4-FFF2-40B4-BE49-F238E27FC236}">
                  <a16:creationId xmlns:a16="http://schemas.microsoft.com/office/drawing/2014/main" id="{91DE0BBB-6755-4F68-822C-318F733D19A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716391" y="6324623"/>
              <a:ext cx="134697" cy="81603"/>
            </a:xfrm>
            <a:custGeom>
              <a:avLst/>
              <a:gdLst>
                <a:gd name="T0" fmla="*/ 22 w 41"/>
                <a:gd name="T1" fmla="*/ 0 h 27"/>
                <a:gd name="T2" fmla="*/ 8 w 41"/>
                <a:gd name="T3" fmla="*/ 20 h 27"/>
                <a:gd name="T4" fmla="*/ 22 w 41"/>
                <a:gd name="T5" fmla="*/ 0 h 27"/>
              </a:gdLst>
              <a:ahLst/>
              <a:cxnLst>
                <a:cxn ang="0">
                  <a:pos x="T0" y="T1"/>
                </a:cxn>
                <a:cxn ang="0">
                  <a:pos x="T2" y="T3"/>
                </a:cxn>
                <a:cxn ang="0">
                  <a:pos x="T4" y="T5"/>
                </a:cxn>
              </a:cxnLst>
              <a:rect l="0" t="0" r="r" b="b"/>
              <a:pathLst>
                <a:path w="41" h="27">
                  <a:moveTo>
                    <a:pt x="22" y="0"/>
                  </a:moveTo>
                  <a:cubicBezTo>
                    <a:pt x="41" y="12"/>
                    <a:pt x="24" y="27"/>
                    <a:pt x="8" y="20"/>
                  </a:cubicBezTo>
                  <a:cubicBezTo>
                    <a:pt x="0" y="7"/>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9" name="Freeform 13">
              <a:extLst>
                <a:ext uri="{FF2B5EF4-FFF2-40B4-BE49-F238E27FC236}">
                  <a16:creationId xmlns:a16="http://schemas.microsoft.com/office/drawing/2014/main" id="{A5F42373-85EE-4ADF-8DCE-2754ED3B5B5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344031" y="6362033"/>
              <a:ext cx="124951" cy="69362"/>
            </a:xfrm>
            <a:custGeom>
              <a:avLst/>
              <a:gdLst>
                <a:gd name="T0" fmla="*/ 26 w 38"/>
                <a:gd name="T1" fmla="*/ 0 h 23"/>
                <a:gd name="T2" fmla="*/ 25 w 38"/>
                <a:gd name="T3" fmla="*/ 23 h 23"/>
                <a:gd name="T4" fmla="*/ 26 w 38"/>
                <a:gd name="T5" fmla="*/ 0 h 23"/>
              </a:gdLst>
              <a:ahLst/>
              <a:cxnLst>
                <a:cxn ang="0">
                  <a:pos x="T0" y="T1"/>
                </a:cxn>
                <a:cxn ang="0">
                  <a:pos x="T2" y="T3"/>
                </a:cxn>
                <a:cxn ang="0">
                  <a:pos x="T4" y="T5"/>
                </a:cxn>
              </a:cxnLst>
              <a:rect l="0" t="0" r="r" b="b"/>
              <a:pathLst>
                <a:path w="38" h="23">
                  <a:moveTo>
                    <a:pt x="26" y="0"/>
                  </a:moveTo>
                  <a:cubicBezTo>
                    <a:pt x="38" y="0"/>
                    <a:pt x="37" y="20"/>
                    <a:pt x="25" y="23"/>
                  </a:cubicBezTo>
                  <a:cubicBezTo>
                    <a:pt x="0" y="23"/>
                    <a:pt x="5" y="1"/>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0" name="Freeform 14">
              <a:extLst>
                <a:ext uri="{FF2B5EF4-FFF2-40B4-BE49-F238E27FC236}">
                  <a16:creationId xmlns:a16="http://schemas.microsoft.com/office/drawing/2014/main" id="{E82C5A3F-4FC6-4883-AD2B-37F1BBF766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070859" y="6318096"/>
              <a:ext cx="134697" cy="84866"/>
            </a:xfrm>
            <a:custGeom>
              <a:avLst/>
              <a:gdLst>
                <a:gd name="T0" fmla="*/ 26 w 41"/>
                <a:gd name="T1" fmla="*/ 1 h 28"/>
                <a:gd name="T2" fmla="*/ 39 w 41"/>
                <a:gd name="T3" fmla="*/ 20 h 28"/>
                <a:gd name="T4" fmla="*/ 26 w 41"/>
                <a:gd name="T5" fmla="*/ 1 h 28"/>
              </a:gdLst>
              <a:ahLst/>
              <a:cxnLst>
                <a:cxn ang="0">
                  <a:pos x="T0" y="T1"/>
                </a:cxn>
                <a:cxn ang="0">
                  <a:pos x="T2" y="T3"/>
                </a:cxn>
                <a:cxn ang="0">
                  <a:pos x="T4" y="T5"/>
                </a:cxn>
              </a:cxnLst>
              <a:rect l="0" t="0" r="r" b="b"/>
              <a:pathLst>
                <a:path w="41" h="28">
                  <a:moveTo>
                    <a:pt x="26" y="1"/>
                  </a:moveTo>
                  <a:cubicBezTo>
                    <a:pt x="34" y="0"/>
                    <a:pt x="41" y="12"/>
                    <a:pt x="39" y="20"/>
                  </a:cubicBezTo>
                  <a:cubicBezTo>
                    <a:pt x="17" y="28"/>
                    <a:pt x="0" y="12"/>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1" name="Freeform 16">
              <a:extLst>
                <a:ext uri="{FF2B5EF4-FFF2-40B4-BE49-F238E27FC236}">
                  <a16:creationId xmlns:a16="http://schemas.microsoft.com/office/drawing/2014/main" id="{35242FF5-19F5-45E5-919A-C145DC64A9C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461176" y="6300142"/>
              <a:ext cx="143559" cy="97107"/>
            </a:xfrm>
            <a:custGeom>
              <a:avLst/>
              <a:gdLst>
                <a:gd name="T0" fmla="*/ 31 w 44"/>
                <a:gd name="T1" fmla="*/ 1 h 32"/>
                <a:gd name="T2" fmla="*/ 43 w 44"/>
                <a:gd name="T3" fmla="*/ 15 h 32"/>
                <a:gd name="T4" fmla="*/ 31 w 44"/>
                <a:gd name="T5" fmla="*/ 1 h 32"/>
              </a:gdLst>
              <a:ahLst/>
              <a:cxnLst>
                <a:cxn ang="0">
                  <a:pos x="T0" y="T1"/>
                </a:cxn>
                <a:cxn ang="0">
                  <a:pos x="T2" y="T3"/>
                </a:cxn>
                <a:cxn ang="0">
                  <a:pos x="T4" y="T5"/>
                </a:cxn>
              </a:cxnLst>
              <a:rect l="0" t="0" r="r" b="b"/>
              <a:pathLst>
                <a:path w="44" h="32">
                  <a:moveTo>
                    <a:pt x="31" y="1"/>
                  </a:moveTo>
                  <a:cubicBezTo>
                    <a:pt x="40" y="0"/>
                    <a:pt x="44" y="8"/>
                    <a:pt x="43" y="15"/>
                  </a:cubicBezTo>
                  <a:cubicBezTo>
                    <a:pt x="29" y="32"/>
                    <a:pt x="0" y="6"/>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2" name="Freeform 17">
              <a:extLst>
                <a:ext uri="{FF2B5EF4-FFF2-40B4-BE49-F238E27FC236}">
                  <a16:creationId xmlns:a16="http://schemas.microsoft.com/office/drawing/2014/main" id="{88AAE6CF-F026-41C1-B9AD-BC2E232C53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039205" y="6341355"/>
              <a:ext cx="94821" cy="69362"/>
            </a:xfrm>
            <a:custGeom>
              <a:avLst/>
              <a:gdLst>
                <a:gd name="T0" fmla="*/ 13 w 29"/>
                <a:gd name="T1" fmla="*/ 0 h 23"/>
                <a:gd name="T2" fmla="*/ 13 w 29"/>
                <a:gd name="T3" fmla="*/ 23 h 23"/>
                <a:gd name="T4" fmla="*/ 13 w 29"/>
                <a:gd name="T5" fmla="*/ 0 h 23"/>
              </a:gdLst>
              <a:ahLst/>
              <a:cxnLst>
                <a:cxn ang="0">
                  <a:pos x="T0" y="T1"/>
                </a:cxn>
                <a:cxn ang="0">
                  <a:pos x="T2" y="T3"/>
                </a:cxn>
                <a:cxn ang="0">
                  <a:pos x="T4" y="T5"/>
                </a:cxn>
              </a:cxnLst>
              <a:rect l="0" t="0" r="r" b="b"/>
              <a:pathLst>
                <a:path w="29" h="23">
                  <a:moveTo>
                    <a:pt x="13" y="0"/>
                  </a:moveTo>
                  <a:cubicBezTo>
                    <a:pt x="27" y="0"/>
                    <a:pt x="29" y="22"/>
                    <a:pt x="13" y="23"/>
                  </a:cubicBezTo>
                  <a:cubicBezTo>
                    <a:pt x="2" y="22"/>
                    <a:pt x="0" y="2"/>
                    <a:pt x="1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3" name="Freeform 21">
              <a:extLst>
                <a:ext uri="{FF2B5EF4-FFF2-40B4-BE49-F238E27FC236}">
                  <a16:creationId xmlns:a16="http://schemas.microsoft.com/office/drawing/2014/main" id="{5C701404-4DB7-4F3A-8549-9544B9C665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730057" y="6318096"/>
              <a:ext cx="140901" cy="102819"/>
            </a:xfrm>
            <a:custGeom>
              <a:avLst/>
              <a:gdLst>
                <a:gd name="T0" fmla="*/ 24 w 43"/>
                <a:gd name="T1" fmla="*/ 0 h 34"/>
                <a:gd name="T2" fmla="*/ 14 w 43"/>
                <a:gd name="T3" fmla="*/ 23 h 34"/>
                <a:gd name="T4" fmla="*/ 24 w 43"/>
                <a:gd name="T5" fmla="*/ 0 h 34"/>
              </a:gdLst>
              <a:ahLst/>
              <a:cxnLst>
                <a:cxn ang="0">
                  <a:pos x="T0" y="T1"/>
                </a:cxn>
                <a:cxn ang="0">
                  <a:pos x="T2" y="T3"/>
                </a:cxn>
                <a:cxn ang="0">
                  <a:pos x="T4" y="T5"/>
                </a:cxn>
              </a:cxnLst>
              <a:rect l="0" t="0" r="r" b="b"/>
              <a:pathLst>
                <a:path w="43" h="34">
                  <a:moveTo>
                    <a:pt x="24" y="0"/>
                  </a:moveTo>
                  <a:cubicBezTo>
                    <a:pt x="43" y="3"/>
                    <a:pt x="28" y="34"/>
                    <a:pt x="14" y="23"/>
                  </a:cubicBezTo>
                  <a:cubicBezTo>
                    <a:pt x="0" y="28"/>
                    <a:pt x="4" y="5"/>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4" name="Freeform 25">
              <a:extLst>
                <a:ext uri="{FF2B5EF4-FFF2-40B4-BE49-F238E27FC236}">
                  <a16:creationId xmlns:a16="http://schemas.microsoft.com/office/drawing/2014/main" id="{369618DE-CF63-4E1F-AB56-8A640FD748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930591" y="6309120"/>
              <a:ext cx="134697" cy="93843"/>
            </a:xfrm>
            <a:custGeom>
              <a:avLst/>
              <a:gdLst>
                <a:gd name="T0" fmla="*/ 23 w 41"/>
                <a:gd name="T1" fmla="*/ 0 h 31"/>
                <a:gd name="T2" fmla="*/ 17 w 41"/>
                <a:gd name="T3" fmla="*/ 25 h 31"/>
                <a:gd name="T4" fmla="*/ 23 w 41"/>
                <a:gd name="T5" fmla="*/ 0 h 31"/>
              </a:gdLst>
              <a:ahLst/>
              <a:cxnLst>
                <a:cxn ang="0">
                  <a:pos x="T0" y="T1"/>
                </a:cxn>
                <a:cxn ang="0">
                  <a:pos x="T2" y="T3"/>
                </a:cxn>
                <a:cxn ang="0">
                  <a:pos x="T4" y="T5"/>
                </a:cxn>
              </a:cxnLst>
              <a:rect l="0" t="0" r="r" b="b"/>
              <a:pathLst>
                <a:path w="41" h="31">
                  <a:moveTo>
                    <a:pt x="23" y="0"/>
                  </a:moveTo>
                  <a:cubicBezTo>
                    <a:pt x="40" y="1"/>
                    <a:pt x="41" y="31"/>
                    <a:pt x="17" y="25"/>
                  </a:cubicBezTo>
                  <a:cubicBezTo>
                    <a:pt x="0" y="7"/>
                    <a:pt x="17" y="4"/>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5" name="Freeform 29">
              <a:extLst>
                <a:ext uri="{FF2B5EF4-FFF2-40B4-BE49-F238E27FC236}">
                  <a16:creationId xmlns:a16="http://schemas.microsoft.com/office/drawing/2014/main" id="{3D1A099C-4FDA-4F79-B077-C0F6C64778D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497041" y="6299934"/>
              <a:ext cx="118747" cy="120771"/>
            </a:xfrm>
            <a:custGeom>
              <a:avLst/>
              <a:gdLst>
                <a:gd name="T0" fmla="*/ 16 w 36"/>
                <a:gd name="T1" fmla="*/ 4 h 40"/>
                <a:gd name="T2" fmla="*/ 34 w 36"/>
                <a:gd name="T3" fmla="*/ 15 h 40"/>
                <a:gd name="T4" fmla="*/ 16 w 36"/>
                <a:gd name="T5" fmla="*/ 4 h 40"/>
              </a:gdLst>
              <a:ahLst/>
              <a:cxnLst>
                <a:cxn ang="0">
                  <a:pos x="T0" y="T1"/>
                </a:cxn>
                <a:cxn ang="0">
                  <a:pos x="T2" y="T3"/>
                </a:cxn>
                <a:cxn ang="0">
                  <a:pos x="T4" y="T5"/>
                </a:cxn>
              </a:cxnLst>
              <a:rect l="0" t="0" r="r" b="b"/>
              <a:pathLst>
                <a:path w="36" h="40">
                  <a:moveTo>
                    <a:pt x="16" y="4"/>
                  </a:moveTo>
                  <a:cubicBezTo>
                    <a:pt x="36" y="5"/>
                    <a:pt x="33" y="0"/>
                    <a:pt x="34"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6" name="Freeform 31">
              <a:extLst>
                <a:ext uri="{FF2B5EF4-FFF2-40B4-BE49-F238E27FC236}">
                  <a16:creationId xmlns:a16="http://schemas.microsoft.com/office/drawing/2014/main" id="{663890DF-B74A-467D-A63B-CB65CC98B45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207517" y="6336989"/>
              <a:ext cx="131153" cy="72626"/>
            </a:xfrm>
            <a:custGeom>
              <a:avLst/>
              <a:gdLst>
                <a:gd name="T0" fmla="*/ 24 w 40"/>
                <a:gd name="T1" fmla="*/ 0 h 24"/>
                <a:gd name="T2" fmla="*/ 25 w 40"/>
                <a:gd name="T3" fmla="*/ 24 h 24"/>
                <a:gd name="T4" fmla="*/ 24 w 40"/>
                <a:gd name="T5" fmla="*/ 0 h 24"/>
              </a:gdLst>
              <a:ahLst/>
              <a:cxnLst>
                <a:cxn ang="0">
                  <a:pos x="T0" y="T1"/>
                </a:cxn>
                <a:cxn ang="0">
                  <a:pos x="T2" y="T3"/>
                </a:cxn>
                <a:cxn ang="0">
                  <a:pos x="T4" y="T5"/>
                </a:cxn>
              </a:cxnLst>
              <a:rect l="0" t="0" r="r" b="b"/>
              <a:pathLst>
                <a:path w="40" h="24">
                  <a:moveTo>
                    <a:pt x="24" y="0"/>
                  </a:moveTo>
                  <a:cubicBezTo>
                    <a:pt x="40" y="0"/>
                    <a:pt x="38" y="20"/>
                    <a:pt x="25" y="24"/>
                  </a:cubicBezTo>
                  <a:cubicBezTo>
                    <a:pt x="0" y="22"/>
                    <a:pt x="6" y="4"/>
                    <a:pt x="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7" name="Freeform 32">
              <a:extLst>
                <a:ext uri="{FF2B5EF4-FFF2-40B4-BE49-F238E27FC236}">
                  <a16:creationId xmlns:a16="http://schemas.microsoft.com/office/drawing/2014/main" id="{8C343114-BF88-426E-953D-A70972F875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094795" y="6039831"/>
              <a:ext cx="144445" cy="106083"/>
            </a:xfrm>
            <a:custGeom>
              <a:avLst/>
              <a:gdLst>
                <a:gd name="T0" fmla="*/ 28 w 44"/>
                <a:gd name="T1" fmla="*/ 0 h 35"/>
                <a:gd name="T2" fmla="*/ 42 w 44"/>
                <a:gd name="T3" fmla="*/ 21 h 35"/>
                <a:gd name="T4" fmla="*/ 28 w 44"/>
                <a:gd name="T5" fmla="*/ 0 h 35"/>
              </a:gdLst>
              <a:ahLst/>
              <a:cxnLst>
                <a:cxn ang="0">
                  <a:pos x="T0" y="T1"/>
                </a:cxn>
                <a:cxn ang="0">
                  <a:pos x="T2" y="T3"/>
                </a:cxn>
                <a:cxn ang="0">
                  <a:pos x="T4" y="T5"/>
                </a:cxn>
              </a:cxnLst>
              <a:rect l="0" t="0" r="r" b="b"/>
              <a:pathLst>
                <a:path w="44" h="35">
                  <a:moveTo>
                    <a:pt x="28" y="0"/>
                  </a:moveTo>
                  <a:cubicBezTo>
                    <a:pt x="36" y="1"/>
                    <a:pt x="44" y="12"/>
                    <a:pt x="42" y="21"/>
                  </a:cubicBezTo>
                  <a:cubicBezTo>
                    <a:pt x="23" y="35"/>
                    <a:pt x="0" y="7"/>
                    <a:pt x="2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8" name="Freeform 33">
              <a:extLst>
                <a:ext uri="{FF2B5EF4-FFF2-40B4-BE49-F238E27FC236}">
                  <a16:creationId xmlns:a16="http://schemas.microsoft.com/office/drawing/2014/main" id="{922DA709-3EF5-45DB-BAE3-B23CAA35D9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015443" y="6088793"/>
              <a:ext cx="151535" cy="75075"/>
            </a:xfrm>
            <a:custGeom>
              <a:avLst/>
              <a:gdLst>
                <a:gd name="T0" fmla="*/ 23 w 46"/>
                <a:gd name="T1" fmla="*/ 0 h 25"/>
                <a:gd name="T2" fmla="*/ 29 w 46"/>
                <a:gd name="T3" fmla="*/ 25 h 25"/>
                <a:gd name="T4" fmla="*/ 23 w 46"/>
                <a:gd name="T5" fmla="*/ 0 h 25"/>
              </a:gdLst>
              <a:ahLst/>
              <a:cxnLst>
                <a:cxn ang="0">
                  <a:pos x="T0" y="T1"/>
                </a:cxn>
                <a:cxn ang="0">
                  <a:pos x="T2" y="T3"/>
                </a:cxn>
                <a:cxn ang="0">
                  <a:pos x="T4" y="T5"/>
                </a:cxn>
              </a:cxnLst>
              <a:rect l="0" t="0" r="r" b="b"/>
              <a:pathLst>
                <a:path w="46" h="25">
                  <a:moveTo>
                    <a:pt x="23" y="0"/>
                  </a:moveTo>
                  <a:cubicBezTo>
                    <a:pt x="32" y="1"/>
                    <a:pt x="46" y="21"/>
                    <a:pt x="29" y="25"/>
                  </a:cubicBezTo>
                  <a:cubicBezTo>
                    <a:pt x="10" y="23"/>
                    <a:pt x="0" y="9"/>
                    <a:pt x="2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9" name="Freeform 34">
              <a:extLst>
                <a:ext uri="{FF2B5EF4-FFF2-40B4-BE49-F238E27FC236}">
                  <a16:creationId xmlns:a16="http://schemas.microsoft.com/office/drawing/2014/main" id="{E794F4BF-0BF2-4D4B-95B3-B96E58491D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022051" y="6079816"/>
              <a:ext cx="134697" cy="84051"/>
            </a:xfrm>
            <a:custGeom>
              <a:avLst/>
              <a:gdLst>
                <a:gd name="T0" fmla="*/ 22 w 41"/>
                <a:gd name="T1" fmla="*/ 0 h 28"/>
                <a:gd name="T2" fmla="*/ 8 w 41"/>
                <a:gd name="T3" fmla="*/ 21 h 28"/>
                <a:gd name="T4" fmla="*/ 22 w 41"/>
                <a:gd name="T5" fmla="*/ 0 h 28"/>
              </a:gdLst>
              <a:ahLst/>
              <a:cxnLst>
                <a:cxn ang="0">
                  <a:pos x="T0" y="T1"/>
                </a:cxn>
                <a:cxn ang="0">
                  <a:pos x="T2" y="T3"/>
                </a:cxn>
                <a:cxn ang="0">
                  <a:pos x="T4" y="T5"/>
                </a:cxn>
              </a:cxnLst>
              <a:rect l="0" t="0" r="r" b="b"/>
              <a:pathLst>
                <a:path w="41" h="28">
                  <a:moveTo>
                    <a:pt x="22" y="0"/>
                  </a:moveTo>
                  <a:cubicBezTo>
                    <a:pt x="41" y="13"/>
                    <a:pt x="24" y="28"/>
                    <a:pt x="8" y="21"/>
                  </a:cubicBezTo>
                  <a:cubicBezTo>
                    <a:pt x="0" y="8"/>
                    <a:pt x="8" y="0"/>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0" name="Freeform 35">
              <a:extLst>
                <a:ext uri="{FF2B5EF4-FFF2-40B4-BE49-F238E27FC236}">
                  <a16:creationId xmlns:a16="http://schemas.microsoft.com/office/drawing/2014/main" id="{1972B148-4231-4FCD-9B14-7A4189089F4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806684" y="6076799"/>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1" name="Freeform 36">
              <a:extLst>
                <a:ext uri="{FF2B5EF4-FFF2-40B4-BE49-F238E27FC236}">
                  <a16:creationId xmlns:a16="http://schemas.microsoft.com/office/drawing/2014/main" id="{14348403-DF91-4DC6-90A9-D7EC727B804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345904" y="6043095"/>
              <a:ext cx="144445" cy="102819"/>
            </a:xfrm>
            <a:custGeom>
              <a:avLst/>
              <a:gdLst>
                <a:gd name="T0" fmla="*/ 31 w 44"/>
                <a:gd name="T1" fmla="*/ 1 h 34"/>
                <a:gd name="T2" fmla="*/ 25 w 44"/>
                <a:gd name="T3" fmla="*/ 22 h 34"/>
                <a:gd name="T4" fmla="*/ 31 w 44"/>
                <a:gd name="T5" fmla="*/ 1 h 34"/>
              </a:gdLst>
              <a:ahLst/>
              <a:cxnLst>
                <a:cxn ang="0">
                  <a:pos x="T0" y="T1"/>
                </a:cxn>
                <a:cxn ang="0">
                  <a:pos x="T2" y="T3"/>
                </a:cxn>
                <a:cxn ang="0">
                  <a:pos x="T4" y="T5"/>
                </a:cxn>
              </a:cxnLst>
              <a:rect l="0" t="0" r="r" b="b"/>
              <a:pathLst>
                <a:path w="44" h="34">
                  <a:moveTo>
                    <a:pt x="31" y="1"/>
                  </a:moveTo>
                  <a:cubicBezTo>
                    <a:pt x="44" y="3"/>
                    <a:pt x="38" y="34"/>
                    <a:pt x="25" y="22"/>
                  </a:cubicBezTo>
                  <a:cubicBezTo>
                    <a:pt x="0" y="28"/>
                    <a:pt x="14" y="0"/>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2" name="Freeform 37">
              <a:extLst>
                <a:ext uri="{FF2B5EF4-FFF2-40B4-BE49-F238E27FC236}">
                  <a16:creationId xmlns:a16="http://schemas.microsoft.com/office/drawing/2014/main" id="{1052674E-35FA-4825-AC07-A3914AD9D6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337604" y="6030855"/>
              <a:ext cx="115202" cy="121588"/>
            </a:xfrm>
            <a:custGeom>
              <a:avLst/>
              <a:gdLst>
                <a:gd name="T0" fmla="*/ 16 w 35"/>
                <a:gd name="T1" fmla="*/ 4 h 40"/>
                <a:gd name="T2" fmla="*/ 33 w 35"/>
                <a:gd name="T3" fmla="*/ 15 h 40"/>
                <a:gd name="T4" fmla="*/ 16 w 35"/>
                <a:gd name="T5" fmla="*/ 4 h 40"/>
              </a:gdLst>
              <a:ahLst/>
              <a:cxnLst>
                <a:cxn ang="0">
                  <a:pos x="T0" y="T1"/>
                </a:cxn>
                <a:cxn ang="0">
                  <a:pos x="T2" y="T3"/>
                </a:cxn>
                <a:cxn ang="0">
                  <a:pos x="T4" y="T5"/>
                </a:cxn>
              </a:cxnLst>
              <a:rect l="0" t="0" r="r" b="b"/>
              <a:pathLst>
                <a:path w="35" h="40">
                  <a:moveTo>
                    <a:pt x="16" y="4"/>
                  </a:moveTo>
                  <a:cubicBezTo>
                    <a:pt x="35" y="4"/>
                    <a:pt x="32" y="0"/>
                    <a:pt x="33" y="15"/>
                  </a:cubicBezTo>
                  <a:cubicBezTo>
                    <a:pt x="34" y="40"/>
                    <a:pt x="0" y="22"/>
                    <a:pt x="1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3" name="Freeform 38">
              <a:extLst>
                <a:ext uri="{FF2B5EF4-FFF2-40B4-BE49-F238E27FC236}">
                  <a16:creationId xmlns:a16="http://schemas.microsoft.com/office/drawing/2014/main" id="{4042608B-8386-48C8-A1A3-DBE6F468CE9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517418" y="6070840"/>
              <a:ext cx="127608" cy="69362"/>
            </a:xfrm>
            <a:custGeom>
              <a:avLst/>
              <a:gdLst>
                <a:gd name="T0" fmla="*/ 26 w 39"/>
                <a:gd name="T1" fmla="*/ 0 h 23"/>
                <a:gd name="T2" fmla="*/ 26 w 39"/>
                <a:gd name="T3" fmla="*/ 23 h 23"/>
                <a:gd name="T4" fmla="*/ 26 w 39"/>
                <a:gd name="T5" fmla="*/ 0 h 23"/>
              </a:gdLst>
              <a:ahLst/>
              <a:cxnLst>
                <a:cxn ang="0">
                  <a:pos x="T0" y="T1"/>
                </a:cxn>
                <a:cxn ang="0">
                  <a:pos x="T2" y="T3"/>
                </a:cxn>
                <a:cxn ang="0">
                  <a:pos x="T4" y="T5"/>
                </a:cxn>
              </a:cxnLst>
              <a:rect l="0" t="0" r="r" b="b"/>
              <a:pathLst>
                <a:path w="39" h="23">
                  <a:moveTo>
                    <a:pt x="26" y="0"/>
                  </a:moveTo>
                  <a:cubicBezTo>
                    <a:pt x="39" y="1"/>
                    <a:pt x="38" y="21"/>
                    <a:pt x="26" y="23"/>
                  </a:cubicBezTo>
                  <a:cubicBezTo>
                    <a:pt x="0" y="23"/>
                    <a:pt x="5" y="2"/>
                    <a:pt x="2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 name="Freeform 39">
              <a:extLst>
                <a:ext uri="{FF2B5EF4-FFF2-40B4-BE49-F238E27FC236}">
                  <a16:creationId xmlns:a16="http://schemas.microsoft.com/office/drawing/2014/main" id="{9A5D8987-000C-4B99-BBAF-A23EC6FF55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8268404" y="6058600"/>
              <a:ext cx="131153" cy="81603"/>
            </a:xfrm>
            <a:custGeom>
              <a:avLst/>
              <a:gdLst>
                <a:gd name="T0" fmla="*/ 25 w 40"/>
                <a:gd name="T1" fmla="*/ 0 h 27"/>
                <a:gd name="T2" fmla="*/ 38 w 40"/>
                <a:gd name="T3" fmla="*/ 20 h 27"/>
                <a:gd name="T4" fmla="*/ 25 w 40"/>
                <a:gd name="T5" fmla="*/ 0 h 27"/>
              </a:gdLst>
              <a:ahLst/>
              <a:cxnLst>
                <a:cxn ang="0">
                  <a:pos x="T0" y="T1"/>
                </a:cxn>
                <a:cxn ang="0">
                  <a:pos x="T2" y="T3"/>
                </a:cxn>
                <a:cxn ang="0">
                  <a:pos x="T4" y="T5"/>
                </a:cxn>
              </a:cxnLst>
              <a:rect l="0" t="0" r="r" b="b"/>
              <a:pathLst>
                <a:path w="40" h="27">
                  <a:moveTo>
                    <a:pt x="25" y="0"/>
                  </a:moveTo>
                  <a:cubicBezTo>
                    <a:pt x="34" y="0"/>
                    <a:pt x="40" y="11"/>
                    <a:pt x="38" y="20"/>
                  </a:cubicBezTo>
                  <a:cubicBezTo>
                    <a:pt x="17" y="27"/>
                    <a:pt x="0" y="12"/>
                    <a:pt x="2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5" name="Freeform 40">
              <a:extLst>
                <a:ext uri="{FF2B5EF4-FFF2-40B4-BE49-F238E27FC236}">
                  <a16:creationId xmlns:a16="http://schemas.microsoft.com/office/drawing/2014/main" id="{0E405B19-5658-4E03-9404-0C565679EB2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809931" y="6055336"/>
              <a:ext cx="134697" cy="81603"/>
            </a:xfrm>
            <a:custGeom>
              <a:avLst/>
              <a:gdLst>
                <a:gd name="T0" fmla="*/ 19 w 41"/>
                <a:gd name="T1" fmla="*/ 0 h 27"/>
                <a:gd name="T2" fmla="*/ 7 w 41"/>
                <a:gd name="T3" fmla="*/ 20 h 27"/>
                <a:gd name="T4" fmla="*/ 19 w 41"/>
                <a:gd name="T5" fmla="*/ 0 h 27"/>
              </a:gdLst>
              <a:ahLst/>
              <a:cxnLst>
                <a:cxn ang="0">
                  <a:pos x="T0" y="T1"/>
                </a:cxn>
                <a:cxn ang="0">
                  <a:pos x="T2" y="T3"/>
                </a:cxn>
                <a:cxn ang="0">
                  <a:pos x="T4" y="T5"/>
                </a:cxn>
              </a:cxnLst>
              <a:rect l="0" t="0" r="r" b="b"/>
              <a:pathLst>
                <a:path w="41" h="27">
                  <a:moveTo>
                    <a:pt x="19" y="0"/>
                  </a:moveTo>
                  <a:cubicBezTo>
                    <a:pt x="41" y="9"/>
                    <a:pt x="28" y="27"/>
                    <a:pt x="7" y="20"/>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6" name="Freeform 41">
              <a:extLst>
                <a:ext uri="{FF2B5EF4-FFF2-40B4-BE49-F238E27FC236}">
                  <a16:creationId xmlns:a16="http://schemas.microsoft.com/office/drawing/2014/main" id="{DC674228-5A9C-4E88-9835-78995E56D0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126136" y="6055335"/>
              <a:ext cx="144445" cy="78339"/>
            </a:xfrm>
            <a:custGeom>
              <a:avLst/>
              <a:gdLst>
                <a:gd name="T0" fmla="*/ 29 w 44"/>
                <a:gd name="T1" fmla="*/ 0 h 26"/>
                <a:gd name="T2" fmla="*/ 26 w 44"/>
                <a:gd name="T3" fmla="*/ 26 h 26"/>
                <a:gd name="T4" fmla="*/ 29 w 44"/>
                <a:gd name="T5" fmla="*/ 0 h 26"/>
              </a:gdLst>
              <a:ahLst/>
              <a:cxnLst>
                <a:cxn ang="0">
                  <a:pos x="T0" y="T1"/>
                </a:cxn>
                <a:cxn ang="0">
                  <a:pos x="T2" y="T3"/>
                </a:cxn>
                <a:cxn ang="0">
                  <a:pos x="T4" y="T5"/>
                </a:cxn>
              </a:cxnLst>
              <a:rect l="0" t="0" r="r" b="b"/>
              <a:pathLst>
                <a:path w="44" h="26">
                  <a:moveTo>
                    <a:pt x="29" y="0"/>
                  </a:moveTo>
                  <a:cubicBezTo>
                    <a:pt x="44" y="3"/>
                    <a:pt x="40" y="22"/>
                    <a:pt x="26" y="26"/>
                  </a:cubicBezTo>
                  <a:cubicBezTo>
                    <a:pt x="0" y="25"/>
                    <a:pt x="11" y="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7" name="Freeform 42">
              <a:extLst>
                <a:ext uri="{FF2B5EF4-FFF2-40B4-BE49-F238E27FC236}">
                  <a16:creationId xmlns:a16="http://schemas.microsoft.com/office/drawing/2014/main" id="{1AB27427-2183-4323-8F13-E775766EDA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798736" y="6034119"/>
              <a:ext cx="144445" cy="97107"/>
            </a:xfrm>
            <a:custGeom>
              <a:avLst/>
              <a:gdLst>
                <a:gd name="T0" fmla="*/ 31 w 44"/>
                <a:gd name="T1" fmla="*/ 1 h 32"/>
                <a:gd name="T2" fmla="*/ 43 w 44"/>
                <a:gd name="T3" fmla="*/ 16 h 32"/>
                <a:gd name="T4" fmla="*/ 31 w 44"/>
                <a:gd name="T5" fmla="*/ 1 h 32"/>
              </a:gdLst>
              <a:ahLst/>
              <a:cxnLst>
                <a:cxn ang="0">
                  <a:pos x="T0" y="T1"/>
                </a:cxn>
                <a:cxn ang="0">
                  <a:pos x="T2" y="T3"/>
                </a:cxn>
                <a:cxn ang="0">
                  <a:pos x="T4" y="T5"/>
                </a:cxn>
              </a:cxnLst>
              <a:rect l="0" t="0" r="r" b="b"/>
              <a:pathLst>
                <a:path w="44" h="32">
                  <a:moveTo>
                    <a:pt x="31" y="1"/>
                  </a:moveTo>
                  <a:cubicBezTo>
                    <a:pt x="40" y="0"/>
                    <a:pt x="44" y="8"/>
                    <a:pt x="43" y="16"/>
                  </a:cubicBezTo>
                  <a:cubicBezTo>
                    <a:pt x="29" y="32"/>
                    <a:pt x="0" y="7"/>
                    <a:pt x="3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8" name="Freeform 44">
              <a:extLst>
                <a:ext uri="{FF2B5EF4-FFF2-40B4-BE49-F238E27FC236}">
                  <a16:creationId xmlns:a16="http://schemas.microsoft.com/office/drawing/2014/main" id="{738ACA27-BAD8-4E7C-8411-7C0FE40F71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327374" y="6037383"/>
              <a:ext cx="131153" cy="84866"/>
            </a:xfrm>
            <a:custGeom>
              <a:avLst/>
              <a:gdLst>
                <a:gd name="T0" fmla="*/ 27 w 40"/>
                <a:gd name="T1" fmla="*/ 1 h 28"/>
                <a:gd name="T2" fmla="*/ 38 w 40"/>
                <a:gd name="T3" fmla="*/ 17 h 28"/>
                <a:gd name="T4" fmla="*/ 27 w 40"/>
                <a:gd name="T5" fmla="*/ 1 h 28"/>
              </a:gdLst>
              <a:ahLst/>
              <a:cxnLst>
                <a:cxn ang="0">
                  <a:pos x="T0" y="T1"/>
                </a:cxn>
                <a:cxn ang="0">
                  <a:pos x="T2" y="T3"/>
                </a:cxn>
                <a:cxn ang="0">
                  <a:pos x="T4" y="T5"/>
                </a:cxn>
              </a:cxnLst>
              <a:rect l="0" t="0" r="r" b="b"/>
              <a:pathLst>
                <a:path w="40" h="28">
                  <a:moveTo>
                    <a:pt x="27" y="1"/>
                  </a:moveTo>
                  <a:cubicBezTo>
                    <a:pt x="35" y="0"/>
                    <a:pt x="40" y="10"/>
                    <a:pt x="38" y="17"/>
                  </a:cubicBezTo>
                  <a:cubicBezTo>
                    <a:pt x="17" y="28"/>
                    <a:pt x="0" y="7"/>
                    <a:pt x="2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9" name="Freeform 45">
              <a:extLst>
                <a:ext uri="{FF2B5EF4-FFF2-40B4-BE49-F238E27FC236}">
                  <a16:creationId xmlns:a16="http://schemas.microsoft.com/office/drawing/2014/main" id="{BD029C16-6777-4580-80FD-2A7A6900EF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7555926" y="6012902"/>
              <a:ext cx="144445" cy="102819"/>
            </a:xfrm>
            <a:custGeom>
              <a:avLst/>
              <a:gdLst>
                <a:gd name="T0" fmla="*/ 31 w 44"/>
                <a:gd name="T1" fmla="*/ 0 h 34"/>
                <a:gd name="T2" fmla="*/ 42 w 44"/>
                <a:gd name="T3" fmla="*/ 19 h 34"/>
                <a:gd name="T4" fmla="*/ 31 w 44"/>
                <a:gd name="T5" fmla="*/ 0 h 34"/>
              </a:gdLst>
              <a:ahLst/>
              <a:cxnLst>
                <a:cxn ang="0">
                  <a:pos x="T0" y="T1"/>
                </a:cxn>
                <a:cxn ang="0">
                  <a:pos x="T2" y="T3"/>
                </a:cxn>
                <a:cxn ang="0">
                  <a:pos x="T4" y="T5"/>
                </a:cxn>
              </a:cxnLst>
              <a:rect l="0" t="0" r="r" b="b"/>
              <a:pathLst>
                <a:path w="44" h="34">
                  <a:moveTo>
                    <a:pt x="31" y="0"/>
                  </a:moveTo>
                  <a:cubicBezTo>
                    <a:pt x="39" y="0"/>
                    <a:pt x="44" y="12"/>
                    <a:pt x="42" y="19"/>
                  </a:cubicBezTo>
                  <a:cubicBezTo>
                    <a:pt x="25" y="34"/>
                    <a:pt x="0" y="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0" name="Freeform 46">
              <a:extLst>
                <a:ext uri="{FF2B5EF4-FFF2-40B4-BE49-F238E27FC236}">
                  <a16:creationId xmlns:a16="http://schemas.microsoft.com/office/drawing/2014/main" id="{6941DAEC-FBE5-445C-B9B1-B3DD8F221C7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10583957" y="6061049"/>
              <a:ext cx="121406" cy="81603"/>
            </a:xfrm>
            <a:custGeom>
              <a:avLst/>
              <a:gdLst>
                <a:gd name="T0" fmla="*/ 19 w 37"/>
                <a:gd name="T1" fmla="*/ 1 h 27"/>
                <a:gd name="T2" fmla="*/ 21 w 37"/>
                <a:gd name="T3" fmla="*/ 27 h 27"/>
                <a:gd name="T4" fmla="*/ 19 w 37"/>
                <a:gd name="T5" fmla="*/ 1 h 27"/>
              </a:gdLst>
              <a:ahLst/>
              <a:cxnLst>
                <a:cxn ang="0">
                  <a:pos x="T0" y="T1"/>
                </a:cxn>
                <a:cxn ang="0">
                  <a:pos x="T2" y="T3"/>
                </a:cxn>
                <a:cxn ang="0">
                  <a:pos x="T4" y="T5"/>
                </a:cxn>
              </a:cxnLst>
              <a:rect l="0" t="0" r="r" b="b"/>
              <a:pathLst>
                <a:path w="37" h="27">
                  <a:moveTo>
                    <a:pt x="19" y="1"/>
                  </a:moveTo>
                  <a:cubicBezTo>
                    <a:pt x="31" y="2"/>
                    <a:pt x="37" y="24"/>
                    <a:pt x="21" y="27"/>
                  </a:cubicBezTo>
                  <a:cubicBezTo>
                    <a:pt x="1" y="27"/>
                    <a:pt x="0" y="0"/>
                    <a:pt x="1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1" name="Freeform 47">
              <a:extLst>
                <a:ext uri="{FF2B5EF4-FFF2-40B4-BE49-F238E27FC236}">
                  <a16:creationId xmlns:a16="http://schemas.microsoft.com/office/drawing/2014/main" id="{FD3CD6BC-3643-43CC-8373-F1F7A6EF77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553346" y="6034118"/>
              <a:ext cx="147990" cy="78339"/>
            </a:xfrm>
            <a:custGeom>
              <a:avLst/>
              <a:gdLst>
                <a:gd name="T0" fmla="*/ 22 w 45"/>
                <a:gd name="T1" fmla="*/ 0 h 26"/>
                <a:gd name="T2" fmla="*/ 28 w 45"/>
                <a:gd name="T3" fmla="*/ 26 h 26"/>
                <a:gd name="T4" fmla="*/ 22 w 45"/>
                <a:gd name="T5" fmla="*/ 0 h 26"/>
              </a:gdLst>
              <a:ahLst/>
              <a:cxnLst>
                <a:cxn ang="0">
                  <a:pos x="T0" y="T1"/>
                </a:cxn>
                <a:cxn ang="0">
                  <a:pos x="T2" y="T3"/>
                </a:cxn>
                <a:cxn ang="0">
                  <a:pos x="T4" y="T5"/>
                </a:cxn>
              </a:cxnLst>
              <a:rect l="0" t="0" r="r" b="b"/>
              <a:pathLst>
                <a:path w="45" h="26">
                  <a:moveTo>
                    <a:pt x="22" y="0"/>
                  </a:moveTo>
                  <a:cubicBezTo>
                    <a:pt x="32" y="2"/>
                    <a:pt x="45" y="22"/>
                    <a:pt x="28" y="26"/>
                  </a:cubicBezTo>
                  <a:cubicBezTo>
                    <a:pt x="10" y="24"/>
                    <a:pt x="0" y="9"/>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2" name="Freeform 48">
              <a:extLst>
                <a:ext uri="{FF2B5EF4-FFF2-40B4-BE49-F238E27FC236}">
                  <a16:creationId xmlns:a16="http://schemas.microsoft.com/office/drawing/2014/main" id="{93AF9725-32E4-404B-83DF-668B872932C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9804575" y="6052072"/>
              <a:ext cx="133812" cy="79154"/>
            </a:xfrm>
            <a:custGeom>
              <a:avLst/>
              <a:gdLst>
                <a:gd name="T0" fmla="*/ 19 w 41"/>
                <a:gd name="T1" fmla="*/ 0 h 26"/>
                <a:gd name="T2" fmla="*/ 7 w 41"/>
                <a:gd name="T3" fmla="*/ 19 h 26"/>
                <a:gd name="T4" fmla="*/ 19 w 41"/>
                <a:gd name="T5" fmla="*/ 0 h 26"/>
              </a:gdLst>
              <a:ahLst/>
              <a:cxnLst>
                <a:cxn ang="0">
                  <a:pos x="T0" y="T1"/>
                </a:cxn>
                <a:cxn ang="0">
                  <a:pos x="T2" y="T3"/>
                </a:cxn>
                <a:cxn ang="0">
                  <a:pos x="T4" y="T5"/>
                </a:cxn>
              </a:cxnLst>
              <a:rect l="0" t="0" r="r" b="b"/>
              <a:pathLst>
                <a:path w="41" h="26">
                  <a:moveTo>
                    <a:pt x="19" y="0"/>
                  </a:moveTo>
                  <a:cubicBezTo>
                    <a:pt x="41" y="9"/>
                    <a:pt x="28" y="26"/>
                    <a:pt x="7" y="19"/>
                  </a:cubicBezTo>
                  <a:cubicBezTo>
                    <a:pt x="0" y="8"/>
                    <a:pt x="7" y="1"/>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3" name="Freeform 49">
              <a:extLst>
                <a:ext uri="{FF2B5EF4-FFF2-40B4-BE49-F238E27FC236}">
                  <a16:creationId xmlns:a16="http://schemas.microsoft.com/office/drawing/2014/main" id="{5D84519B-BB5A-427B-B663-69DAB97362C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10800000">
              <a:off x="6903707" y="6016166"/>
              <a:ext cx="127608" cy="81603"/>
            </a:xfrm>
            <a:custGeom>
              <a:avLst/>
              <a:gdLst>
                <a:gd name="T0" fmla="*/ 21 w 39"/>
                <a:gd name="T1" fmla="*/ 2 h 27"/>
                <a:gd name="T2" fmla="*/ 26 w 39"/>
                <a:gd name="T3" fmla="*/ 24 h 27"/>
                <a:gd name="T4" fmla="*/ 21 w 39"/>
                <a:gd name="T5" fmla="*/ 2 h 27"/>
              </a:gdLst>
              <a:ahLst/>
              <a:cxnLst>
                <a:cxn ang="0">
                  <a:pos x="T0" y="T1"/>
                </a:cxn>
                <a:cxn ang="0">
                  <a:pos x="T2" y="T3"/>
                </a:cxn>
                <a:cxn ang="0">
                  <a:pos x="T4" y="T5"/>
                </a:cxn>
              </a:cxnLst>
              <a:rect l="0" t="0" r="r" b="b"/>
              <a:pathLst>
                <a:path w="39" h="27">
                  <a:moveTo>
                    <a:pt x="21" y="2"/>
                  </a:moveTo>
                  <a:cubicBezTo>
                    <a:pt x="36" y="0"/>
                    <a:pt x="39" y="17"/>
                    <a:pt x="26" y="24"/>
                  </a:cubicBezTo>
                  <a:cubicBezTo>
                    <a:pt x="8" y="27"/>
                    <a:pt x="0" y="9"/>
                    <a:pt x="2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3693482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9015CDC-04BA-BF34-913E-009CB6E62D47}"/>
              </a:ext>
            </a:extLst>
          </p:cNvPr>
          <p:cNvSpPr>
            <a:spLocks noGrp="1"/>
          </p:cNvSpPr>
          <p:nvPr>
            <p:ph type="title"/>
          </p:nvPr>
        </p:nvSpPr>
        <p:spPr>
          <a:xfrm>
            <a:off x="1069848" y="198120"/>
            <a:ext cx="9634011" cy="1325563"/>
          </a:xfrm>
        </p:spPr>
        <p:txBody>
          <a:bodyPr/>
          <a:lstStyle/>
          <a:p>
            <a:pPr algn="ctr"/>
            <a:r>
              <a:rPr lang="en-US" altLang="ko-KR" sz="3500" dirty="0"/>
              <a:t>KCDC </a:t>
            </a:r>
            <a:r>
              <a:rPr lang="ko-KR" altLang="en-US" sz="3500" dirty="0"/>
              <a:t>복싱아카데미 조직도</a:t>
            </a:r>
            <a:r>
              <a:rPr lang="en-US" altLang="ko-KR" dirty="0"/>
              <a:t>	</a:t>
            </a:r>
            <a:endParaRPr lang="ko-KR" altLang="en-US" dirty="0"/>
          </a:p>
        </p:txBody>
      </p:sp>
      <p:graphicFrame>
        <p:nvGraphicFramePr>
          <p:cNvPr id="43" name="내용 개체 틀 42">
            <a:extLst>
              <a:ext uri="{FF2B5EF4-FFF2-40B4-BE49-F238E27FC236}">
                <a16:creationId xmlns:a16="http://schemas.microsoft.com/office/drawing/2014/main" id="{F8432778-36D0-B344-3308-207685D1FDE7}"/>
              </a:ext>
            </a:extLst>
          </p:cNvPr>
          <p:cNvGraphicFramePr>
            <a:graphicFrameLocks noGrp="1"/>
          </p:cNvGraphicFramePr>
          <p:nvPr>
            <p:ph idx="1"/>
            <p:extLst>
              <p:ext uri="{D42A27DB-BD31-4B8C-83A1-F6EECF244321}">
                <p14:modId xmlns:p14="http://schemas.microsoft.com/office/powerpoint/2010/main" val="3306274023"/>
              </p:ext>
            </p:extLst>
          </p:nvPr>
        </p:nvGraphicFramePr>
        <p:xfrm>
          <a:off x="1069848" y="1828483"/>
          <a:ext cx="9634011" cy="57157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82671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useBgFill="1">
        <p:nvSpPr>
          <p:cNvPr id="123" name="Rectangle 122">
            <a:extLst>
              <a:ext uri="{FF2B5EF4-FFF2-40B4-BE49-F238E27FC236}">
                <a16:creationId xmlns:a16="http://schemas.microsoft.com/office/drawing/2014/main" id="{11AC88F6-55CB-496B-8AD8-9ABD2E6E3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a:extLst>
              <a:ext uri="{FF2B5EF4-FFF2-40B4-BE49-F238E27FC236}">
                <a16:creationId xmlns:a16="http://schemas.microsoft.com/office/drawing/2014/main" id="{6F53D3C3-F24F-4317-98B6-A05ECD3044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77" y="1713"/>
            <a:ext cx="5289354" cy="68661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제목 1">
            <a:extLst>
              <a:ext uri="{FF2B5EF4-FFF2-40B4-BE49-F238E27FC236}">
                <a16:creationId xmlns:a16="http://schemas.microsoft.com/office/drawing/2014/main" id="{A1B2E86E-5934-E86B-845A-4FB8B01F86B5}"/>
              </a:ext>
            </a:extLst>
          </p:cNvPr>
          <p:cNvSpPr>
            <a:spLocks noGrp="1"/>
          </p:cNvSpPr>
          <p:nvPr>
            <p:ph type="title"/>
          </p:nvPr>
        </p:nvSpPr>
        <p:spPr>
          <a:xfrm>
            <a:off x="591674" y="1018903"/>
            <a:ext cx="4223965" cy="4488627"/>
          </a:xfrm>
        </p:spPr>
        <p:txBody>
          <a:bodyPr vert="eaVert">
            <a:normAutofit/>
          </a:bodyPr>
          <a:lstStyle/>
          <a:p>
            <a:pPr algn="ctr"/>
            <a:r>
              <a:rPr lang="ko-KR" altLang="en-US" dirty="0">
                <a:solidFill>
                  <a:srgbClr val="FFFFFF"/>
                </a:solidFill>
              </a:rPr>
              <a:t>회원 혜택</a:t>
            </a:r>
          </a:p>
        </p:txBody>
      </p:sp>
      <p:graphicFrame>
        <p:nvGraphicFramePr>
          <p:cNvPr id="4" name="내용 개체 틀 3">
            <a:extLst>
              <a:ext uri="{FF2B5EF4-FFF2-40B4-BE49-F238E27FC236}">
                <a16:creationId xmlns:a16="http://schemas.microsoft.com/office/drawing/2014/main" id="{37681C11-6958-EE15-44D8-0722F5F359B5}"/>
              </a:ext>
            </a:extLst>
          </p:cNvPr>
          <p:cNvGraphicFramePr>
            <a:graphicFrameLocks noGrp="1"/>
          </p:cNvGraphicFramePr>
          <p:nvPr>
            <p:ph idx="1"/>
            <p:extLst>
              <p:ext uri="{D42A27DB-BD31-4B8C-83A1-F6EECF244321}">
                <p14:modId xmlns:p14="http://schemas.microsoft.com/office/powerpoint/2010/main" val="969051153"/>
              </p:ext>
            </p:extLst>
          </p:nvPr>
        </p:nvGraphicFramePr>
        <p:xfrm>
          <a:off x="5539084" y="1177984"/>
          <a:ext cx="6409162" cy="50961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3387997"/>
      </p:ext>
    </p:extLst>
  </p:cSld>
  <p:clrMapOvr>
    <a:masterClrMapping/>
  </p:clrMapOvr>
</p:sld>
</file>

<file path=ppt/theme/theme1.xml><?xml version="1.0" encoding="utf-8"?>
<a:theme xmlns:a="http://schemas.openxmlformats.org/drawingml/2006/main" name="BohemianVTI">
  <a:themeElements>
    <a:clrScheme name="Boho">
      <a:dk1>
        <a:sysClr val="windowText" lastClr="000000"/>
      </a:dk1>
      <a:lt1>
        <a:sysClr val="window" lastClr="FFFFFF"/>
      </a:lt1>
      <a:dk2>
        <a:srgbClr val="323232"/>
      </a:dk2>
      <a:lt2>
        <a:srgbClr val="F4F1EF"/>
      </a:lt2>
      <a:accent1>
        <a:srgbClr val="8F4F58"/>
      </a:accent1>
      <a:accent2>
        <a:srgbClr val="D09182"/>
      </a:accent2>
      <a:accent3>
        <a:srgbClr val="C7A085"/>
      </a:accent3>
      <a:accent4>
        <a:srgbClr val="ADA085"/>
      </a:accent4>
      <a:accent5>
        <a:srgbClr val="5F787F"/>
      </a:accent5>
      <a:accent6>
        <a:srgbClr val="5A6768"/>
      </a:accent6>
      <a:hlink>
        <a:srgbClr val="A25872"/>
      </a:hlink>
      <a:folHlink>
        <a:srgbClr val="667A7E"/>
      </a:folHlink>
    </a:clrScheme>
    <a:fontScheme name="modern love avenir">
      <a:majorFont>
        <a:latin typeface="Malgun Gothic"/>
        <a:ea typeface=""/>
        <a:cs typeface=""/>
      </a:majorFont>
      <a:minorFont>
        <a:latin typeface="Malgun Gothic Semi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ohemianVTI" id="{B5E50611-F7C7-47BC-81A6-BE9493DF8677}" vid="{7A26D0DD-A1A5-444B-B0FB-E7DB9E2D047F}"/>
    </a:ext>
  </a:extLst>
</a:theme>
</file>

<file path=docProps/app.xml><?xml version="1.0" encoding="utf-8"?>
<Properties xmlns="http://schemas.openxmlformats.org/officeDocument/2006/extended-properties" xmlns:vt="http://schemas.openxmlformats.org/officeDocument/2006/docPropsVTypes">
  <Template/>
  <TotalTime>483</TotalTime>
  <Words>933</Words>
  <Application>Microsoft Office PowerPoint</Application>
  <PresentationFormat>와이드스크린</PresentationFormat>
  <Paragraphs>77</Paragraphs>
  <Slides>12</Slides>
  <Notes>0</Notes>
  <HiddenSlides>0</HiddenSlides>
  <MMClips>0</MMClips>
  <ScaleCrop>false</ScaleCrop>
  <HeadingPairs>
    <vt:vector size="6" baseType="variant">
      <vt:variant>
        <vt:lpstr>사용한 글꼴</vt:lpstr>
      </vt:variant>
      <vt:variant>
        <vt:i4>10</vt:i4>
      </vt:variant>
      <vt:variant>
        <vt:lpstr>테마</vt:lpstr>
      </vt:variant>
      <vt:variant>
        <vt:i4>1</vt:i4>
      </vt:variant>
      <vt:variant>
        <vt:lpstr>슬라이드 제목</vt:lpstr>
      </vt:variant>
      <vt:variant>
        <vt:i4>12</vt:i4>
      </vt:variant>
    </vt:vector>
  </HeadingPairs>
  <TitlesOfParts>
    <vt:vector size="23" baseType="lpstr">
      <vt:lpstr>HYMyeongJo-Extra</vt:lpstr>
      <vt:lpstr>Malgun Gothic Semilight</vt:lpstr>
      <vt:lpstr>나눔고딕 ExtraBold</vt:lpstr>
      <vt:lpstr>나눔스퀘어_ac Bold</vt:lpstr>
      <vt:lpstr>Malgun Gothic</vt:lpstr>
      <vt:lpstr>함초롬바탕</vt:lpstr>
      <vt:lpstr>Arial</vt:lpstr>
      <vt:lpstr>Arial Black</vt:lpstr>
      <vt:lpstr>Arial Rounded MT Bold</vt:lpstr>
      <vt:lpstr>Rockwell</vt:lpstr>
      <vt:lpstr>BohemianVTI</vt:lpstr>
      <vt:lpstr>KCDC 복싱아카데미  사업계획서 </vt:lpstr>
      <vt:lpstr>Ⅰ. 사명 &amp; 비전  Ⅱ. 사업 설명  Ⅲ. 조직도  Ⅳ. 회원 혜택  Ⅴ. 회원 가입 절차  Ⅵ. 협력 기관</vt:lpstr>
      <vt:lpstr>사명 &amp; 비전 – KCDC 복싱아카데미는 왜 이 사업을 계획하였는가?             </vt:lpstr>
      <vt:lpstr>Mission: KCDC 복싱아카데미(이하 복싱아카데미)는 (사)한국코칭능력개발원(이하 KCDC)와 (사)한국복싱진흥원(이하 복싱진흥원)이 함께하는 복싱아카데미로 침체된 복싱계를 부흥시키기 위하여 전국적인 복싱 네트워크를 구축해서 국내외 복싱계 활성화에 기여하고자 합니다.   Vision: 복싱아카데미는 사명 실현을 위한 기초를 다지기 위해 복싱아카데미 전국 확장을 통한 저변확대 및 생활체육 활성화에 기여, 복싱 인프라 구축을 통한 꿈나무 및 전문선수 육성, 그리고 복싱산업활성화에 기여하고자 합니다.  KCDC는 국내외 최고 스포츠지도자 코칭 능력과 스포츠 전문지식을, 한국복싱진흥원은 복싱 산업의 인적 네트워크와 복싱 경영 노하우를 보유하고 있습니다. 두 기관은 서로가 가진 장점을 극대화하여 복싱 유망주 육성에 이바지하고 전문적인 체육관 경영 노하우를 회원들께 제공하여 복싱 산업의 패러다임을 바꾸고자 합니다. 이를 통하여 복싱 참여 인구가 증가하고, 많은 우수 인재의 등장으로 복싱 산업의 새바람을 불어넣어 복싱 산업을 주류 스포츠 산업으로 만들기를 기대합니다. </vt:lpstr>
      <vt:lpstr>사업 설명Ⅰ 학문적 기대효과(연구사업)</vt:lpstr>
      <vt:lpstr>사업 설명Ⅱ  핵심 산업적 기대효과(business)</vt:lpstr>
      <vt:lpstr>사업 설명Ⅱ – 부차적인 산업적 기대효과(business)</vt:lpstr>
      <vt:lpstr>KCDC 복싱아카데미 조직도 </vt:lpstr>
      <vt:lpstr>회원 혜택</vt:lpstr>
      <vt:lpstr>지회 혜택 </vt:lpstr>
      <vt:lpstr>회원 가입 절차</vt:lpstr>
      <vt:lpstr>협력 기관 (아카데미 및 지회 설립)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
  <cp:lastModifiedBy>user</cp:lastModifiedBy>
  <cp:revision>188</cp:revision>
  <dcterms:created xsi:type="dcterms:W3CDTF">2012-07-30T17:18:39Z</dcterms:created>
  <dcterms:modified xsi:type="dcterms:W3CDTF">2022-05-07T07:58:21Z</dcterms:modified>
</cp:coreProperties>
</file>